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9" r:id="rId2"/>
  </p:sldMasterIdLst>
  <p:notesMasterIdLst>
    <p:notesMasterId r:id="rId38"/>
  </p:notesMasterIdLst>
  <p:sldIdLst>
    <p:sldId id="309" r:id="rId3"/>
    <p:sldId id="313" r:id="rId4"/>
    <p:sldId id="330" r:id="rId5"/>
    <p:sldId id="331" r:id="rId6"/>
    <p:sldId id="333" r:id="rId7"/>
    <p:sldId id="336" r:id="rId8"/>
    <p:sldId id="337" r:id="rId9"/>
    <p:sldId id="314" r:id="rId10"/>
    <p:sldId id="369" r:id="rId11"/>
    <p:sldId id="370" r:id="rId12"/>
    <p:sldId id="371" r:id="rId13"/>
    <p:sldId id="372" r:id="rId14"/>
    <p:sldId id="376" r:id="rId15"/>
    <p:sldId id="341" r:id="rId16"/>
    <p:sldId id="355" r:id="rId17"/>
    <p:sldId id="356" r:id="rId18"/>
    <p:sldId id="357" r:id="rId19"/>
    <p:sldId id="358" r:id="rId20"/>
    <p:sldId id="323" r:id="rId21"/>
    <p:sldId id="381" r:id="rId22"/>
    <p:sldId id="377" r:id="rId23"/>
    <p:sldId id="339" r:id="rId24"/>
    <p:sldId id="342" r:id="rId25"/>
    <p:sldId id="343" r:id="rId26"/>
    <p:sldId id="375" r:id="rId27"/>
    <p:sldId id="345" r:id="rId28"/>
    <p:sldId id="344" r:id="rId29"/>
    <p:sldId id="346" r:id="rId30"/>
    <p:sldId id="347" r:id="rId31"/>
    <p:sldId id="348" r:id="rId32"/>
    <p:sldId id="363" r:id="rId33"/>
    <p:sldId id="378" r:id="rId34"/>
    <p:sldId id="379" r:id="rId35"/>
    <p:sldId id="276" r:id="rId36"/>
    <p:sldId id="351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E20AC0F9-7FB7-4FDD-930F-76C0273E2AF2}">
          <p14:sldIdLst>
            <p14:sldId id="309"/>
            <p14:sldId id="313"/>
          </p14:sldIdLst>
        </p14:section>
        <p14:section name="Area of application" id="{D036FD8F-81B0-4DDE-B2FF-5B6C088A6D4F}">
          <p14:sldIdLst>
            <p14:sldId id="330"/>
            <p14:sldId id="331"/>
            <p14:sldId id="333"/>
            <p14:sldId id="336"/>
            <p14:sldId id="337"/>
          </p14:sldIdLst>
        </p14:section>
        <p14:section name="UV-C light" id="{8BABBC41-2486-47F6-BDBE-755D0E1B8EF4}">
          <p14:sldIdLst>
            <p14:sldId id="314"/>
            <p14:sldId id="369"/>
            <p14:sldId id="370"/>
            <p14:sldId id="371"/>
            <p14:sldId id="372"/>
            <p14:sldId id="376"/>
          </p14:sldIdLst>
        </p14:section>
        <p14:section name="Disinfection process" id="{BF30D7B3-040F-42C5-9694-DF9492705473}">
          <p14:sldIdLst>
            <p14:sldId id="341"/>
            <p14:sldId id="355"/>
            <p14:sldId id="356"/>
            <p14:sldId id="357"/>
            <p14:sldId id="358"/>
          </p14:sldIdLst>
        </p14:section>
        <p14:section name="Product specifications" id="{B1D0F3CF-9363-45FD-A2A9-1971F92BEDAB}">
          <p14:sldIdLst>
            <p14:sldId id="323"/>
            <p14:sldId id="381"/>
            <p14:sldId id="377"/>
            <p14:sldId id="339"/>
            <p14:sldId id="342"/>
            <p14:sldId id="343"/>
            <p14:sldId id="375"/>
            <p14:sldId id="345"/>
            <p14:sldId id="344"/>
            <p14:sldId id="346"/>
          </p14:sldIdLst>
        </p14:section>
        <p14:section name="Advantages" id="{FD4E8473-875A-4895-8619-1472A6899472}">
          <p14:sldIdLst>
            <p14:sldId id="347"/>
            <p14:sldId id="348"/>
            <p14:sldId id="363"/>
            <p14:sldId id="378"/>
            <p14:sldId id="379"/>
          </p14:sldIdLst>
        </p14:section>
        <p14:section name="End" id="{362C26C9-77F2-41BC-A526-E94487DE0676}">
          <p14:sldIdLst>
            <p14:sldId id="276"/>
            <p14:sldId id="35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4FA"/>
    <a:srgbClr val="8DCDED"/>
    <a:srgbClr val="0096C9"/>
    <a:srgbClr val="004694"/>
    <a:srgbClr val="002273"/>
    <a:srgbClr val="F890BF"/>
    <a:srgbClr val="F3F3F3"/>
    <a:srgbClr val="FAFAFA"/>
    <a:srgbClr val="FEFEFE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52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A66EC2-853A-4045-80AC-69048616C922}" type="doc">
      <dgm:prSet loTypeId="urn:microsoft.com/office/officeart/2005/8/layout/list1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de-DE"/>
        </a:p>
      </dgm:t>
    </dgm:pt>
    <dgm:pt modelId="{33A8D00E-C5F9-4FD8-97F7-F7C039BCB73B}">
      <dgm:prSet phldrT="[Text]" custT="1"/>
      <dgm:spPr>
        <a:solidFill>
          <a:schemeClr val="bg1"/>
        </a:solidFill>
        <a:ln>
          <a:solidFill>
            <a:srgbClr val="002273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Disinfection up to 99.9%</a:t>
          </a:r>
        </a:p>
      </dgm:t>
    </dgm:pt>
    <dgm:pt modelId="{31D9DCFC-2548-48BA-82F6-81BEA2898E81}" type="parTrans" cxnId="{98815643-0D5C-46C2-9A8B-94F9F1F89B0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6B3924B-A0DA-4A8F-9524-993ECE31B4B2}" type="sibTrans" cxnId="{98815643-0D5C-46C2-9A8B-94F9F1F89B0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C80C748-BC69-41CB-8324-631606441DAE}">
      <dgm:prSet phldrT="[Text]" custT="1"/>
      <dgm:spPr>
        <a:solidFill>
          <a:schemeClr val="bg1"/>
        </a:solidFill>
        <a:ln>
          <a:solidFill>
            <a:srgbClr val="004694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Elimination of all microorganisms</a:t>
          </a:r>
        </a:p>
      </dgm:t>
    </dgm:pt>
    <dgm:pt modelId="{DCD97A0B-8330-4C1E-A76D-8DBBF0DF24F1}" type="parTrans" cxnId="{38118508-A571-405E-9C5A-95B9FCDF79C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983134F-06A8-42C2-8B2E-091130FCF094}" type="sibTrans" cxnId="{38118508-A571-405E-9C5A-95B9FCDF79C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62C8F05-E788-4CB4-9D3D-371BF44366ED}">
      <dgm:prSet phldrT="[Text]" custT="1"/>
      <dgm:spPr>
        <a:solidFill>
          <a:schemeClr val="bg1"/>
        </a:solidFill>
        <a:ln>
          <a:solidFill>
            <a:srgbClr val="0096C9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Very effective and quick disinfection method</a:t>
          </a:r>
          <a:endParaRPr lang="de-DE" sz="20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3803333-AF4C-474F-9B98-9A45B80A98CE}" type="parTrans" cxnId="{D0D4805B-9A58-435C-9E60-C1BF20A02D69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AA61355-EAA4-43D7-873B-849AAD134D1A}" type="sibTrans" cxnId="{D0D4805B-9A58-435C-9E60-C1BF20A02D69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5B968E5-EAAA-46E5-9C10-FC3D1F903CF1}">
      <dgm:prSet custT="1"/>
      <dgm:spPr>
        <a:solidFill>
          <a:schemeClr val="bg1"/>
        </a:solidFill>
        <a:ln>
          <a:solidFill>
            <a:srgbClr val="8DCDED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Low maintenance and inexpensive</a:t>
          </a:r>
        </a:p>
      </dgm:t>
    </dgm:pt>
    <dgm:pt modelId="{AAB05118-51E8-4D9F-A5B0-55C33F749A6E}" type="parTrans" cxnId="{3DE9C6A1-B049-4D97-B64B-4E6B718C6E10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7E761456-0B20-49CA-9BE1-73B66A705A37}" type="sibTrans" cxnId="{3DE9C6A1-B049-4D97-B64B-4E6B718C6E10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E8E390C-40EE-4239-B5C9-7EE1793354AB}">
      <dgm:prSet custT="1"/>
      <dgm:spPr>
        <a:solidFill>
          <a:schemeClr val="bg1"/>
        </a:solidFill>
        <a:ln>
          <a:solidFill>
            <a:srgbClr val="BCE4FA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Chemical free</a:t>
          </a:r>
        </a:p>
      </dgm:t>
    </dgm:pt>
    <dgm:pt modelId="{5CA1F7CB-BBFC-4DC5-B3A8-2A0EE409E954}" type="parTrans" cxnId="{DA0AD11E-A55C-4DE1-A180-600C90593618}">
      <dgm:prSet/>
      <dgm:spPr/>
      <dgm:t>
        <a:bodyPr/>
        <a:lstStyle/>
        <a:p>
          <a:endParaRPr lang="de-DE" sz="200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675A0B5-352D-4337-8522-3E12D3CA0973}" type="sibTrans" cxnId="{DA0AD11E-A55C-4DE1-A180-600C90593618}">
      <dgm:prSet/>
      <dgm:spPr/>
      <dgm:t>
        <a:bodyPr/>
        <a:lstStyle/>
        <a:p>
          <a:endParaRPr lang="de-DE" sz="200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5F58D50-9DEC-48FE-AECB-20F8003E3311}" type="pres">
      <dgm:prSet presAssocID="{5EA66EC2-853A-4045-80AC-69048616C9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FE00B8-302B-40E2-8F18-B32CEC6E7188}" type="pres">
      <dgm:prSet presAssocID="{33A8D00E-C5F9-4FD8-97F7-F7C039BCB73B}" presName="parentLin" presStyleCnt="0"/>
      <dgm:spPr/>
      <dgm:t>
        <a:bodyPr/>
        <a:lstStyle/>
        <a:p>
          <a:endParaRPr lang="de-DE"/>
        </a:p>
      </dgm:t>
    </dgm:pt>
    <dgm:pt modelId="{3C54D7A6-49C7-4D0F-BFDA-CDDB8E35CF7A}" type="pres">
      <dgm:prSet presAssocID="{33A8D00E-C5F9-4FD8-97F7-F7C039BCB73B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13011377-A5BA-4E1D-8D38-E13AC567F767}" type="pres">
      <dgm:prSet presAssocID="{33A8D00E-C5F9-4FD8-97F7-F7C039BCB73B}" presName="parentText" presStyleLbl="node1" presStyleIdx="0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C19F0B9F-0031-4473-97AE-A9BD509CBE98}" type="pres">
      <dgm:prSet presAssocID="{33A8D00E-C5F9-4FD8-97F7-F7C039BCB73B}" presName="negativeSpace" presStyleCnt="0"/>
      <dgm:spPr/>
      <dgm:t>
        <a:bodyPr/>
        <a:lstStyle/>
        <a:p>
          <a:endParaRPr lang="de-DE"/>
        </a:p>
      </dgm:t>
    </dgm:pt>
    <dgm:pt modelId="{CB029873-5F6F-4489-90DC-91EC99D073BB}" type="pres">
      <dgm:prSet presAssocID="{33A8D00E-C5F9-4FD8-97F7-F7C039BCB73B}" presName="childText" presStyleLbl="conFgAcc1" presStyleIdx="0" presStyleCnt="5">
        <dgm:presLayoutVars>
          <dgm:bulletEnabled val="1"/>
        </dgm:presLayoutVars>
      </dgm:prSet>
      <dgm:spPr>
        <a:solidFill>
          <a:srgbClr val="002273">
            <a:alpha val="90000"/>
          </a:srgbClr>
        </a:solidFill>
        <a:ln>
          <a:solidFill>
            <a:srgbClr val="002273"/>
          </a:solidFill>
        </a:ln>
      </dgm:spPr>
      <dgm:t>
        <a:bodyPr/>
        <a:lstStyle/>
        <a:p>
          <a:endParaRPr lang="de-DE"/>
        </a:p>
      </dgm:t>
    </dgm:pt>
    <dgm:pt modelId="{D50AECB9-0DFA-4EA1-9641-6DBA094CA4E0}" type="pres">
      <dgm:prSet presAssocID="{06B3924B-A0DA-4A8F-9524-993ECE31B4B2}" presName="spaceBetweenRectangles" presStyleCnt="0"/>
      <dgm:spPr/>
      <dgm:t>
        <a:bodyPr/>
        <a:lstStyle/>
        <a:p>
          <a:endParaRPr lang="de-DE"/>
        </a:p>
      </dgm:t>
    </dgm:pt>
    <dgm:pt modelId="{737A4F51-8859-451A-ABFA-3C492A655471}" type="pres">
      <dgm:prSet presAssocID="{FC80C748-BC69-41CB-8324-631606441DAE}" presName="parentLin" presStyleCnt="0"/>
      <dgm:spPr/>
      <dgm:t>
        <a:bodyPr/>
        <a:lstStyle/>
        <a:p>
          <a:endParaRPr lang="de-DE"/>
        </a:p>
      </dgm:t>
    </dgm:pt>
    <dgm:pt modelId="{8FA8D5DF-38B6-4B1A-B0CF-726CB2AF0F04}" type="pres">
      <dgm:prSet presAssocID="{FC80C748-BC69-41CB-8324-631606441DAE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B30CE044-DEC8-4938-9544-546D432989B3}" type="pres">
      <dgm:prSet presAssocID="{FC80C748-BC69-41CB-8324-631606441DAE}" presName="parentText" presStyleLbl="node1" presStyleIdx="1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392BBF50-09FD-4D12-B78E-8B653A6D66D9}" type="pres">
      <dgm:prSet presAssocID="{FC80C748-BC69-41CB-8324-631606441DAE}" presName="negativeSpace" presStyleCnt="0"/>
      <dgm:spPr/>
      <dgm:t>
        <a:bodyPr/>
        <a:lstStyle/>
        <a:p>
          <a:endParaRPr lang="de-DE"/>
        </a:p>
      </dgm:t>
    </dgm:pt>
    <dgm:pt modelId="{3FD26387-E9E3-4F16-A8FB-E0A068A45A95}" type="pres">
      <dgm:prSet presAssocID="{FC80C748-BC69-41CB-8324-631606441DAE}" presName="childText" presStyleLbl="conFgAcc1" presStyleIdx="1" presStyleCnt="5">
        <dgm:presLayoutVars>
          <dgm:bulletEnabled val="1"/>
        </dgm:presLayoutVars>
      </dgm:prSet>
      <dgm:spPr>
        <a:solidFill>
          <a:srgbClr val="004694">
            <a:alpha val="90000"/>
          </a:srgbClr>
        </a:solidFill>
        <a:ln>
          <a:solidFill>
            <a:srgbClr val="004694">
              <a:alpha val="80000"/>
            </a:srgbClr>
          </a:solidFill>
        </a:ln>
      </dgm:spPr>
      <dgm:t>
        <a:bodyPr/>
        <a:lstStyle/>
        <a:p>
          <a:endParaRPr lang="de-DE"/>
        </a:p>
      </dgm:t>
    </dgm:pt>
    <dgm:pt modelId="{967E6609-F779-4504-BB71-ABFB4997837C}" type="pres">
      <dgm:prSet presAssocID="{F983134F-06A8-42C2-8B2E-091130FCF094}" presName="spaceBetweenRectangles" presStyleCnt="0"/>
      <dgm:spPr/>
      <dgm:t>
        <a:bodyPr/>
        <a:lstStyle/>
        <a:p>
          <a:endParaRPr lang="de-DE"/>
        </a:p>
      </dgm:t>
    </dgm:pt>
    <dgm:pt modelId="{678F10D4-1248-47B0-ACE9-D016D48485A8}" type="pres">
      <dgm:prSet presAssocID="{962C8F05-E788-4CB4-9D3D-371BF44366ED}" presName="parentLin" presStyleCnt="0"/>
      <dgm:spPr/>
      <dgm:t>
        <a:bodyPr/>
        <a:lstStyle/>
        <a:p>
          <a:endParaRPr lang="de-DE"/>
        </a:p>
      </dgm:t>
    </dgm:pt>
    <dgm:pt modelId="{0F525031-1B76-4CFB-A839-C7DF46FD1902}" type="pres">
      <dgm:prSet presAssocID="{962C8F05-E788-4CB4-9D3D-371BF44366ED}" presName="parentLeftMargin" presStyleLbl="node1" presStyleIdx="1" presStyleCnt="5"/>
      <dgm:spPr/>
      <dgm:t>
        <a:bodyPr/>
        <a:lstStyle/>
        <a:p>
          <a:endParaRPr lang="en-GB"/>
        </a:p>
      </dgm:t>
    </dgm:pt>
    <dgm:pt modelId="{AA006F95-97C3-48CA-A762-BBD047D94E1A}" type="pres">
      <dgm:prSet presAssocID="{962C8F05-E788-4CB4-9D3D-371BF44366ED}" presName="parentText" presStyleLbl="node1" presStyleIdx="2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08A24016-ECB4-4868-A4FE-6E45CBA1B40D}" type="pres">
      <dgm:prSet presAssocID="{962C8F05-E788-4CB4-9D3D-371BF44366ED}" presName="negativeSpace" presStyleCnt="0"/>
      <dgm:spPr/>
      <dgm:t>
        <a:bodyPr/>
        <a:lstStyle/>
        <a:p>
          <a:endParaRPr lang="de-DE"/>
        </a:p>
      </dgm:t>
    </dgm:pt>
    <dgm:pt modelId="{DECFF91F-78D1-4532-BB43-13C467EACCBA}" type="pres">
      <dgm:prSet presAssocID="{962C8F05-E788-4CB4-9D3D-371BF44366ED}" presName="childText" presStyleLbl="conFgAcc1" presStyleIdx="2" presStyleCnt="5">
        <dgm:presLayoutVars>
          <dgm:bulletEnabled val="1"/>
        </dgm:presLayoutVars>
      </dgm:prSet>
      <dgm:spPr>
        <a:solidFill>
          <a:srgbClr val="0096C9">
            <a:alpha val="90000"/>
          </a:srgbClr>
        </a:solidFill>
        <a:ln>
          <a:solidFill>
            <a:srgbClr val="0096C9">
              <a:alpha val="70000"/>
            </a:srgbClr>
          </a:solidFill>
        </a:ln>
      </dgm:spPr>
      <dgm:t>
        <a:bodyPr/>
        <a:lstStyle/>
        <a:p>
          <a:endParaRPr lang="de-DE"/>
        </a:p>
      </dgm:t>
    </dgm:pt>
    <dgm:pt modelId="{A5FD6C15-6353-4951-B327-08A08B784F4C}" type="pres">
      <dgm:prSet presAssocID="{AAA61355-EAA4-43D7-873B-849AAD134D1A}" presName="spaceBetweenRectangles" presStyleCnt="0"/>
      <dgm:spPr/>
      <dgm:t>
        <a:bodyPr/>
        <a:lstStyle/>
        <a:p>
          <a:endParaRPr lang="de-DE"/>
        </a:p>
      </dgm:t>
    </dgm:pt>
    <dgm:pt modelId="{3C587D0A-C4A6-4740-A131-4E0EDF92D223}" type="pres">
      <dgm:prSet presAssocID="{E5B968E5-EAAA-46E5-9C10-FC3D1F903CF1}" presName="parentLin" presStyleCnt="0"/>
      <dgm:spPr/>
      <dgm:t>
        <a:bodyPr/>
        <a:lstStyle/>
        <a:p>
          <a:endParaRPr lang="de-DE"/>
        </a:p>
      </dgm:t>
    </dgm:pt>
    <dgm:pt modelId="{2A2313E4-3B3C-49F4-B87D-FD0A13A31252}" type="pres">
      <dgm:prSet presAssocID="{E5B968E5-EAAA-46E5-9C10-FC3D1F903CF1}" presName="parentLeftMargin" presStyleLbl="node1" presStyleIdx="2" presStyleCnt="5"/>
      <dgm:spPr/>
      <dgm:t>
        <a:bodyPr/>
        <a:lstStyle/>
        <a:p>
          <a:endParaRPr lang="en-GB"/>
        </a:p>
      </dgm:t>
    </dgm:pt>
    <dgm:pt modelId="{FE777413-B4E9-4EA9-84B5-F95C4CC19BE4}" type="pres">
      <dgm:prSet presAssocID="{E5B968E5-EAAA-46E5-9C10-FC3D1F903CF1}" presName="parentText" presStyleLbl="node1" presStyleIdx="3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74FA2FE8-6A33-4162-8358-921AFC98D991}" type="pres">
      <dgm:prSet presAssocID="{E5B968E5-EAAA-46E5-9C10-FC3D1F903CF1}" presName="negativeSpace" presStyleCnt="0"/>
      <dgm:spPr/>
      <dgm:t>
        <a:bodyPr/>
        <a:lstStyle/>
        <a:p>
          <a:endParaRPr lang="de-DE"/>
        </a:p>
      </dgm:t>
    </dgm:pt>
    <dgm:pt modelId="{169822A2-88E0-4FA2-91E3-31614F6F8056}" type="pres">
      <dgm:prSet presAssocID="{E5B968E5-EAAA-46E5-9C10-FC3D1F903CF1}" presName="childText" presStyleLbl="conFgAcc1" presStyleIdx="3" presStyleCnt="5">
        <dgm:presLayoutVars>
          <dgm:bulletEnabled val="1"/>
        </dgm:presLayoutVars>
      </dgm:prSet>
      <dgm:spPr>
        <a:solidFill>
          <a:srgbClr val="8DCDED">
            <a:alpha val="90000"/>
          </a:srgbClr>
        </a:solidFill>
        <a:ln>
          <a:solidFill>
            <a:srgbClr val="8DCDED">
              <a:alpha val="60000"/>
            </a:srgbClr>
          </a:solidFill>
        </a:ln>
      </dgm:spPr>
      <dgm:t>
        <a:bodyPr/>
        <a:lstStyle/>
        <a:p>
          <a:endParaRPr lang="de-DE"/>
        </a:p>
      </dgm:t>
    </dgm:pt>
    <dgm:pt modelId="{EA0153CF-EBE4-452D-9E38-53CA145ABFB9}" type="pres">
      <dgm:prSet presAssocID="{7E761456-0B20-49CA-9BE1-73B66A705A37}" presName="spaceBetweenRectangles" presStyleCnt="0"/>
      <dgm:spPr/>
      <dgm:t>
        <a:bodyPr/>
        <a:lstStyle/>
        <a:p>
          <a:endParaRPr lang="de-DE"/>
        </a:p>
      </dgm:t>
    </dgm:pt>
    <dgm:pt modelId="{D3918646-F0E5-48AD-9BBB-175F2E2356E8}" type="pres">
      <dgm:prSet presAssocID="{1E8E390C-40EE-4239-B5C9-7EE1793354AB}" presName="parentLin" presStyleCnt="0"/>
      <dgm:spPr/>
      <dgm:t>
        <a:bodyPr/>
        <a:lstStyle/>
        <a:p>
          <a:endParaRPr lang="de-DE"/>
        </a:p>
      </dgm:t>
    </dgm:pt>
    <dgm:pt modelId="{81B9FFC0-37BA-463B-8397-EC5566B44863}" type="pres">
      <dgm:prSet presAssocID="{1E8E390C-40EE-4239-B5C9-7EE1793354AB}" presName="parentLeftMargin" presStyleLbl="node1" presStyleIdx="3" presStyleCnt="5"/>
      <dgm:spPr/>
      <dgm:t>
        <a:bodyPr/>
        <a:lstStyle/>
        <a:p>
          <a:endParaRPr lang="de-DE"/>
        </a:p>
      </dgm:t>
    </dgm:pt>
    <dgm:pt modelId="{9B471B87-A94F-4A81-83D7-B785B5A792C0}" type="pres">
      <dgm:prSet presAssocID="{1E8E390C-40EE-4239-B5C9-7EE1793354AB}" presName="parentText" presStyleLbl="node1" presStyleIdx="4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E42319BE-0928-4D0D-A881-969AF4F63097}" type="pres">
      <dgm:prSet presAssocID="{1E8E390C-40EE-4239-B5C9-7EE1793354AB}" presName="negativeSpace" presStyleCnt="0"/>
      <dgm:spPr/>
      <dgm:t>
        <a:bodyPr/>
        <a:lstStyle/>
        <a:p>
          <a:endParaRPr lang="de-DE"/>
        </a:p>
      </dgm:t>
    </dgm:pt>
    <dgm:pt modelId="{C91F52CB-9B89-455D-BBB9-E8A9BEE8CC35}" type="pres">
      <dgm:prSet presAssocID="{1E8E390C-40EE-4239-B5C9-7EE1793354AB}" presName="childText" presStyleLbl="conFgAcc1" presStyleIdx="4" presStyleCnt="5">
        <dgm:presLayoutVars>
          <dgm:bulletEnabled val="1"/>
        </dgm:presLayoutVars>
      </dgm:prSet>
      <dgm:spPr>
        <a:solidFill>
          <a:srgbClr val="BCE4FA">
            <a:alpha val="90000"/>
          </a:srgbClr>
        </a:solidFill>
        <a:ln>
          <a:solidFill>
            <a:srgbClr val="BCE4FA">
              <a:alpha val="50000"/>
            </a:srgbClr>
          </a:solidFill>
        </a:ln>
      </dgm:spPr>
      <dgm:t>
        <a:bodyPr/>
        <a:lstStyle/>
        <a:p>
          <a:endParaRPr lang="de-DE"/>
        </a:p>
      </dgm:t>
    </dgm:pt>
  </dgm:ptLst>
  <dgm:cxnLst>
    <dgm:cxn modelId="{38118508-A571-405E-9C5A-95B9FCDF79C4}" srcId="{5EA66EC2-853A-4045-80AC-69048616C922}" destId="{FC80C748-BC69-41CB-8324-631606441DAE}" srcOrd="1" destOrd="0" parTransId="{DCD97A0B-8330-4C1E-A76D-8DBBF0DF24F1}" sibTransId="{F983134F-06A8-42C2-8B2E-091130FCF094}"/>
    <dgm:cxn modelId="{AFF306ED-94D2-433A-91D9-E5DAE1BACF8E}" type="presOf" srcId="{33A8D00E-C5F9-4FD8-97F7-F7C039BCB73B}" destId="{3C54D7A6-49C7-4D0F-BFDA-CDDB8E35CF7A}" srcOrd="0" destOrd="0" presId="urn:microsoft.com/office/officeart/2005/8/layout/list1"/>
    <dgm:cxn modelId="{2F3E8841-7DD8-4739-8A43-0E37F137BC29}" type="presOf" srcId="{962C8F05-E788-4CB4-9D3D-371BF44366ED}" destId="{AA006F95-97C3-48CA-A762-BBD047D94E1A}" srcOrd="1" destOrd="0" presId="urn:microsoft.com/office/officeart/2005/8/layout/list1"/>
    <dgm:cxn modelId="{08E3E06F-8478-4230-A908-66103596C7F3}" type="presOf" srcId="{E5B968E5-EAAA-46E5-9C10-FC3D1F903CF1}" destId="{2A2313E4-3B3C-49F4-B87D-FD0A13A31252}" srcOrd="0" destOrd="0" presId="urn:microsoft.com/office/officeart/2005/8/layout/list1"/>
    <dgm:cxn modelId="{644C92D9-3CA4-4AC9-B708-90658018B35D}" type="presOf" srcId="{5EA66EC2-853A-4045-80AC-69048616C922}" destId="{95F58D50-9DEC-48FE-AECB-20F8003E3311}" srcOrd="0" destOrd="0" presId="urn:microsoft.com/office/officeart/2005/8/layout/list1"/>
    <dgm:cxn modelId="{38F50B75-1F04-45EC-9F0B-BDAF65C54E8E}" type="presOf" srcId="{E5B968E5-EAAA-46E5-9C10-FC3D1F903CF1}" destId="{FE777413-B4E9-4EA9-84B5-F95C4CC19BE4}" srcOrd="1" destOrd="0" presId="urn:microsoft.com/office/officeart/2005/8/layout/list1"/>
    <dgm:cxn modelId="{DA0AD11E-A55C-4DE1-A180-600C90593618}" srcId="{5EA66EC2-853A-4045-80AC-69048616C922}" destId="{1E8E390C-40EE-4239-B5C9-7EE1793354AB}" srcOrd="4" destOrd="0" parTransId="{5CA1F7CB-BBFC-4DC5-B3A8-2A0EE409E954}" sibTransId="{6675A0B5-352D-4337-8522-3E12D3CA0973}"/>
    <dgm:cxn modelId="{98815643-0D5C-46C2-9A8B-94F9F1F89B04}" srcId="{5EA66EC2-853A-4045-80AC-69048616C922}" destId="{33A8D00E-C5F9-4FD8-97F7-F7C039BCB73B}" srcOrd="0" destOrd="0" parTransId="{31D9DCFC-2548-48BA-82F6-81BEA2898E81}" sibTransId="{06B3924B-A0DA-4A8F-9524-993ECE31B4B2}"/>
    <dgm:cxn modelId="{D0D4805B-9A58-435C-9E60-C1BF20A02D69}" srcId="{5EA66EC2-853A-4045-80AC-69048616C922}" destId="{962C8F05-E788-4CB4-9D3D-371BF44366ED}" srcOrd="2" destOrd="0" parTransId="{43803333-AF4C-474F-9B98-9A45B80A98CE}" sibTransId="{AAA61355-EAA4-43D7-873B-849AAD134D1A}"/>
    <dgm:cxn modelId="{1A6AF883-3FC9-4315-8E39-594B085D4E0F}" type="presOf" srcId="{FC80C748-BC69-41CB-8324-631606441DAE}" destId="{8FA8D5DF-38B6-4B1A-B0CF-726CB2AF0F04}" srcOrd="0" destOrd="0" presId="urn:microsoft.com/office/officeart/2005/8/layout/list1"/>
    <dgm:cxn modelId="{6674EC73-1B74-4CBF-93BC-6459962CE7F5}" type="presOf" srcId="{1E8E390C-40EE-4239-B5C9-7EE1793354AB}" destId="{81B9FFC0-37BA-463B-8397-EC5566B44863}" srcOrd="0" destOrd="0" presId="urn:microsoft.com/office/officeart/2005/8/layout/list1"/>
    <dgm:cxn modelId="{32E31A2B-BF4F-42A0-A6D0-B51928611E51}" type="presOf" srcId="{33A8D00E-C5F9-4FD8-97F7-F7C039BCB73B}" destId="{13011377-A5BA-4E1D-8D38-E13AC567F767}" srcOrd="1" destOrd="0" presId="urn:microsoft.com/office/officeart/2005/8/layout/list1"/>
    <dgm:cxn modelId="{AD191915-CEBC-4E53-9D13-561EAFC1DB9B}" type="presOf" srcId="{FC80C748-BC69-41CB-8324-631606441DAE}" destId="{B30CE044-DEC8-4938-9544-546D432989B3}" srcOrd="1" destOrd="0" presId="urn:microsoft.com/office/officeart/2005/8/layout/list1"/>
    <dgm:cxn modelId="{57581ECC-03B4-40E0-88F3-F068E7CE44AC}" type="presOf" srcId="{1E8E390C-40EE-4239-B5C9-7EE1793354AB}" destId="{9B471B87-A94F-4A81-83D7-B785B5A792C0}" srcOrd="1" destOrd="0" presId="urn:microsoft.com/office/officeart/2005/8/layout/list1"/>
    <dgm:cxn modelId="{CF2D088D-530C-4617-A7BC-981624D7944A}" type="presOf" srcId="{962C8F05-E788-4CB4-9D3D-371BF44366ED}" destId="{0F525031-1B76-4CFB-A839-C7DF46FD1902}" srcOrd="0" destOrd="0" presId="urn:microsoft.com/office/officeart/2005/8/layout/list1"/>
    <dgm:cxn modelId="{3DE9C6A1-B049-4D97-B64B-4E6B718C6E10}" srcId="{5EA66EC2-853A-4045-80AC-69048616C922}" destId="{E5B968E5-EAAA-46E5-9C10-FC3D1F903CF1}" srcOrd="3" destOrd="0" parTransId="{AAB05118-51E8-4D9F-A5B0-55C33F749A6E}" sibTransId="{7E761456-0B20-49CA-9BE1-73B66A705A37}"/>
    <dgm:cxn modelId="{3B71B777-CE7D-44E7-A4C0-9BE8FCC44DE1}" type="presParOf" srcId="{95F58D50-9DEC-48FE-AECB-20F8003E3311}" destId="{7FFE00B8-302B-40E2-8F18-B32CEC6E7188}" srcOrd="0" destOrd="0" presId="urn:microsoft.com/office/officeart/2005/8/layout/list1"/>
    <dgm:cxn modelId="{C73A3CFE-1B91-423C-ADD5-B5308CDABD35}" type="presParOf" srcId="{7FFE00B8-302B-40E2-8F18-B32CEC6E7188}" destId="{3C54D7A6-49C7-4D0F-BFDA-CDDB8E35CF7A}" srcOrd="0" destOrd="0" presId="urn:microsoft.com/office/officeart/2005/8/layout/list1"/>
    <dgm:cxn modelId="{1E740496-D6F1-4D2B-A7A9-367BB7342C97}" type="presParOf" srcId="{7FFE00B8-302B-40E2-8F18-B32CEC6E7188}" destId="{13011377-A5BA-4E1D-8D38-E13AC567F767}" srcOrd="1" destOrd="0" presId="urn:microsoft.com/office/officeart/2005/8/layout/list1"/>
    <dgm:cxn modelId="{E4B5EA47-B0F5-47FC-99E9-2BA5F84A1097}" type="presParOf" srcId="{95F58D50-9DEC-48FE-AECB-20F8003E3311}" destId="{C19F0B9F-0031-4473-97AE-A9BD509CBE98}" srcOrd="1" destOrd="0" presId="urn:microsoft.com/office/officeart/2005/8/layout/list1"/>
    <dgm:cxn modelId="{C689F85D-5C9F-4623-9965-AD3A68A30164}" type="presParOf" srcId="{95F58D50-9DEC-48FE-AECB-20F8003E3311}" destId="{CB029873-5F6F-4489-90DC-91EC99D073BB}" srcOrd="2" destOrd="0" presId="urn:microsoft.com/office/officeart/2005/8/layout/list1"/>
    <dgm:cxn modelId="{E61A29C4-1CE6-4AFC-A403-56D41ADA4D49}" type="presParOf" srcId="{95F58D50-9DEC-48FE-AECB-20F8003E3311}" destId="{D50AECB9-0DFA-4EA1-9641-6DBA094CA4E0}" srcOrd="3" destOrd="0" presId="urn:microsoft.com/office/officeart/2005/8/layout/list1"/>
    <dgm:cxn modelId="{326312A5-6DFE-40EA-A722-035F5A6347CB}" type="presParOf" srcId="{95F58D50-9DEC-48FE-AECB-20F8003E3311}" destId="{737A4F51-8859-451A-ABFA-3C492A655471}" srcOrd="4" destOrd="0" presId="urn:microsoft.com/office/officeart/2005/8/layout/list1"/>
    <dgm:cxn modelId="{4A677364-40ED-4B6F-823D-EB59FC48D3E7}" type="presParOf" srcId="{737A4F51-8859-451A-ABFA-3C492A655471}" destId="{8FA8D5DF-38B6-4B1A-B0CF-726CB2AF0F04}" srcOrd="0" destOrd="0" presId="urn:microsoft.com/office/officeart/2005/8/layout/list1"/>
    <dgm:cxn modelId="{AF95DCC7-767C-4C0E-A771-D207ABEE94FA}" type="presParOf" srcId="{737A4F51-8859-451A-ABFA-3C492A655471}" destId="{B30CE044-DEC8-4938-9544-546D432989B3}" srcOrd="1" destOrd="0" presId="urn:microsoft.com/office/officeart/2005/8/layout/list1"/>
    <dgm:cxn modelId="{9D63D0FF-E068-4545-AEDE-37DBC456384D}" type="presParOf" srcId="{95F58D50-9DEC-48FE-AECB-20F8003E3311}" destId="{392BBF50-09FD-4D12-B78E-8B653A6D66D9}" srcOrd="5" destOrd="0" presId="urn:microsoft.com/office/officeart/2005/8/layout/list1"/>
    <dgm:cxn modelId="{EA5BEB36-9BFD-49F0-B03E-173A805BD0D9}" type="presParOf" srcId="{95F58D50-9DEC-48FE-AECB-20F8003E3311}" destId="{3FD26387-E9E3-4F16-A8FB-E0A068A45A95}" srcOrd="6" destOrd="0" presId="urn:microsoft.com/office/officeart/2005/8/layout/list1"/>
    <dgm:cxn modelId="{7901A6A1-5EE7-4D46-B7E2-343C28134128}" type="presParOf" srcId="{95F58D50-9DEC-48FE-AECB-20F8003E3311}" destId="{967E6609-F779-4504-BB71-ABFB4997837C}" srcOrd="7" destOrd="0" presId="urn:microsoft.com/office/officeart/2005/8/layout/list1"/>
    <dgm:cxn modelId="{76C435A4-CF97-485D-AAF9-0456DDBEAC70}" type="presParOf" srcId="{95F58D50-9DEC-48FE-AECB-20F8003E3311}" destId="{678F10D4-1248-47B0-ACE9-D016D48485A8}" srcOrd="8" destOrd="0" presId="urn:microsoft.com/office/officeart/2005/8/layout/list1"/>
    <dgm:cxn modelId="{275B362A-4444-4CE2-A231-90340313C968}" type="presParOf" srcId="{678F10D4-1248-47B0-ACE9-D016D48485A8}" destId="{0F525031-1B76-4CFB-A839-C7DF46FD1902}" srcOrd="0" destOrd="0" presId="urn:microsoft.com/office/officeart/2005/8/layout/list1"/>
    <dgm:cxn modelId="{6B40A090-7CF2-439E-A2DA-4A27B90327EB}" type="presParOf" srcId="{678F10D4-1248-47B0-ACE9-D016D48485A8}" destId="{AA006F95-97C3-48CA-A762-BBD047D94E1A}" srcOrd="1" destOrd="0" presId="urn:microsoft.com/office/officeart/2005/8/layout/list1"/>
    <dgm:cxn modelId="{D8FFA32F-DB9B-4711-BE8A-DE8FD1C0C6F5}" type="presParOf" srcId="{95F58D50-9DEC-48FE-AECB-20F8003E3311}" destId="{08A24016-ECB4-4868-A4FE-6E45CBA1B40D}" srcOrd="9" destOrd="0" presId="urn:microsoft.com/office/officeart/2005/8/layout/list1"/>
    <dgm:cxn modelId="{D5742F00-B650-4661-AEC9-8FF853E56F4F}" type="presParOf" srcId="{95F58D50-9DEC-48FE-AECB-20F8003E3311}" destId="{DECFF91F-78D1-4532-BB43-13C467EACCBA}" srcOrd="10" destOrd="0" presId="urn:microsoft.com/office/officeart/2005/8/layout/list1"/>
    <dgm:cxn modelId="{76C410E8-0151-4026-987D-AB29E6A4CDD0}" type="presParOf" srcId="{95F58D50-9DEC-48FE-AECB-20F8003E3311}" destId="{A5FD6C15-6353-4951-B327-08A08B784F4C}" srcOrd="11" destOrd="0" presId="urn:microsoft.com/office/officeart/2005/8/layout/list1"/>
    <dgm:cxn modelId="{BD707620-FBF4-4547-9ADC-322534AC84AF}" type="presParOf" srcId="{95F58D50-9DEC-48FE-AECB-20F8003E3311}" destId="{3C587D0A-C4A6-4740-A131-4E0EDF92D223}" srcOrd="12" destOrd="0" presId="urn:microsoft.com/office/officeart/2005/8/layout/list1"/>
    <dgm:cxn modelId="{D66F4001-002E-4701-B101-71FCE4A3B39F}" type="presParOf" srcId="{3C587D0A-C4A6-4740-A131-4E0EDF92D223}" destId="{2A2313E4-3B3C-49F4-B87D-FD0A13A31252}" srcOrd="0" destOrd="0" presId="urn:microsoft.com/office/officeart/2005/8/layout/list1"/>
    <dgm:cxn modelId="{65812341-4B4C-40B8-97F5-6D3BB7D87647}" type="presParOf" srcId="{3C587D0A-C4A6-4740-A131-4E0EDF92D223}" destId="{FE777413-B4E9-4EA9-84B5-F95C4CC19BE4}" srcOrd="1" destOrd="0" presId="urn:microsoft.com/office/officeart/2005/8/layout/list1"/>
    <dgm:cxn modelId="{22FBBA01-F683-4A82-B1B6-A35B7B4E50F7}" type="presParOf" srcId="{95F58D50-9DEC-48FE-AECB-20F8003E3311}" destId="{74FA2FE8-6A33-4162-8358-921AFC98D991}" srcOrd="13" destOrd="0" presId="urn:microsoft.com/office/officeart/2005/8/layout/list1"/>
    <dgm:cxn modelId="{76F7DD45-D6A8-4D92-84B3-92FEAE7FB94D}" type="presParOf" srcId="{95F58D50-9DEC-48FE-AECB-20F8003E3311}" destId="{169822A2-88E0-4FA2-91E3-31614F6F8056}" srcOrd="14" destOrd="0" presId="urn:microsoft.com/office/officeart/2005/8/layout/list1"/>
    <dgm:cxn modelId="{EA8B464E-7F14-4DC5-A116-3FAB1BBF8E55}" type="presParOf" srcId="{95F58D50-9DEC-48FE-AECB-20F8003E3311}" destId="{EA0153CF-EBE4-452D-9E38-53CA145ABFB9}" srcOrd="15" destOrd="0" presId="urn:microsoft.com/office/officeart/2005/8/layout/list1"/>
    <dgm:cxn modelId="{1DB0887E-3299-4768-90BD-346E5B5DA86E}" type="presParOf" srcId="{95F58D50-9DEC-48FE-AECB-20F8003E3311}" destId="{D3918646-F0E5-48AD-9BBB-175F2E2356E8}" srcOrd="16" destOrd="0" presId="urn:microsoft.com/office/officeart/2005/8/layout/list1"/>
    <dgm:cxn modelId="{FADD6031-B2F3-447A-B275-D468CE6255CE}" type="presParOf" srcId="{D3918646-F0E5-48AD-9BBB-175F2E2356E8}" destId="{81B9FFC0-37BA-463B-8397-EC5566B44863}" srcOrd="0" destOrd="0" presId="urn:microsoft.com/office/officeart/2005/8/layout/list1"/>
    <dgm:cxn modelId="{4FAF0F83-9BDB-4AAC-9AA6-21C7C330BD68}" type="presParOf" srcId="{D3918646-F0E5-48AD-9BBB-175F2E2356E8}" destId="{9B471B87-A94F-4A81-83D7-B785B5A792C0}" srcOrd="1" destOrd="0" presId="urn:microsoft.com/office/officeart/2005/8/layout/list1"/>
    <dgm:cxn modelId="{8E0454FD-07CD-4374-8A7B-404A31EFB209}" type="presParOf" srcId="{95F58D50-9DEC-48FE-AECB-20F8003E3311}" destId="{E42319BE-0928-4D0D-A881-969AF4F63097}" srcOrd="17" destOrd="0" presId="urn:microsoft.com/office/officeart/2005/8/layout/list1"/>
    <dgm:cxn modelId="{A2EBF60A-9510-4F6E-AED8-9E6AACB2D229}" type="presParOf" srcId="{95F58D50-9DEC-48FE-AECB-20F8003E3311}" destId="{C91F52CB-9B89-455D-BBB9-E8A9BEE8CC35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A66EC2-853A-4045-80AC-69048616C922}" type="doc">
      <dgm:prSet loTypeId="urn:microsoft.com/office/officeart/2005/8/layout/list1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de-DE"/>
        </a:p>
      </dgm:t>
    </dgm:pt>
    <dgm:pt modelId="{33A8D00E-C5F9-4FD8-97F7-F7C039BCB73B}">
      <dgm:prSet phldrT="[Text]" custT="1"/>
      <dgm:spPr>
        <a:solidFill>
          <a:schemeClr val="bg1"/>
        </a:solidFill>
        <a:ln>
          <a:solidFill>
            <a:srgbClr val="002273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Stainless steel</a:t>
          </a:r>
        </a:p>
      </dgm:t>
    </dgm:pt>
    <dgm:pt modelId="{31D9DCFC-2548-48BA-82F6-81BEA2898E81}" type="parTrans" cxnId="{98815643-0D5C-46C2-9A8B-94F9F1F89B0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6B3924B-A0DA-4A8F-9524-993ECE31B4B2}" type="sibTrans" cxnId="{98815643-0D5C-46C2-9A8B-94F9F1F89B0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C80C748-BC69-41CB-8324-631606441DAE}">
      <dgm:prSet phldrT="[Text]" custT="1"/>
      <dgm:spPr>
        <a:solidFill>
          <a:schemeClr val="bg1"/>
        </a:solidFill>
        <a:ln>
          <a:solidFill>
            <a:srgbClr val="004694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Splinter protection according to HACCP</a:t>
          </a:r>
          <a:endParaRPr lang="de-DE" sz="20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DCD97A0B-8330-4C1E-A76D-8DBBF0DF24F1}" type="parTrans" cxnId="{38118508-A571-405E-9C5A-95B9FCDF79C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983134F-06A8-42C2-8B2E-091130FCF094}" type="sibTrans" cxnId="{38118508-A571-405E-9C5A-95B9FCDF79C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62C8F05-E788-4CB4-9D3D-371BF44366ED}">
      <dgm:prSet phldrT="[Text]" custT="1"/>
      <dgm:spPr>
        <a:solidFill>
          <a:schemeClr val="bg1"/>
        </a:solidFill>
        <a:ln>
          <a:solidFill>
            <a:srgbClr val="0096C9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Suitable to various product sizes</a:t>
          </a:r>
          <a:endParaRPr lang="de-DE" sz="20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3803333-AF4C-474F-9B98-9A45B80A98CE}" type="parTrans" cxnId="{D0D4805B-9A58-435C-9E60-C1BF20A02D69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AA61355-EAA4-43D7-873B-849AAD134D1A}" type="sibTrans" cxnId="{D0D4805B-9A58-435C-9E60-C1BF20A02D69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5B968E5-EAAA-46E5-9C10-FC3D1F903CF1}">
      <dgm:prSet custT="1"/>
      <dgm:spPr>
        <a:solidFill>
          <a:schemeClr val="bg1"/>
        </a:solidFill>
        <a:ln>
          <a:solidFill>
            <a:srgbClr val="8DCDED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Safety switch that turns off UV-C lamps when opened</a:t>
          </a:r>
          <a:endParaRPr lang="de-DE" sz="20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AB05118-51E8-4D9F-A5B0-55C33F749A6E}" type="parTrans" cxnId="{3DE9C6A1-B049-4D97-B64B-4E6B718C6E10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7E761456-0B20-49CA-9BE1-73B66A705A37}" type="sibTrans" cxnId="{3DE9C6A1-B049-4D97-B64B-4E6B718C6E10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E8E390C-40EE-4239-B5C9-7EE1793354AB}">
      <dgm:prSet custT="1"/>
      <dgm:spPr>
        <a:solidFill>
          <a:schemeClr val="bg1"/>
        </a:solidFill>
        <a:ln>
          <a:solidFill>
            <a:srgbClr val="BCE4FA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High quality transport plate and feed hopper </a:t>
          </a:r>
        </a:p>
      </dgm:t>
    </dgm:pt>
    <dgm:pt modelId="{5CA1F7CB-BBFC-4DC5-B3A8-2A0EE409E954}" type="parTrans" cxnId="{DA0AD11E-A55C-4DE1-A180-600C90593618}">
      <dgm:prSet/>
      <dgm:spPr/>
      <dgm:t>
        <a:bodyPr/>
        <a:lstStyle/>
        <a:p>
          <a:endParaRPr lang="de-DE" sz="200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675A0B5-352D-4337-8522-3E12D3CA0973}" type="sibTrans" cxnId="{DA0AD11E-A55C-4DE1-A180-600C90593618}">
      <dgm:prSet/>
      <dgm:spPr/>
      <dgm:t>
        <a:bodyPr/>
        <a:lstStyle/>
        <a:p>
          <a:endParaRPr lang="de-DE" sz="200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5F58D50-9DEC-48FE-AECB-20F8003E3311}" type="pres">
      <dgm:prSet presAssocID="{5EA66EC2-853A-4045-80AC-69048616C9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FE00B8-302B-40E2-8F18-B32CEC6E7188}" type="pres">
      <dgm:prSet presAssocID="{33A8D00E-C5F9-4FD8-97F7-F7C039BCB73B}" presName="parentLin" presStyleCnt="0"/>
      <dgm:spPr/>
      <dgm:t>
        <a:bodyPr/>
        <a:lstStyle/>
        <a:p>
          <a:endParaRPr lang="de-DE"/>
        </a:p>
      </dgm:t>
    </dgm:pt>
    <dgm:pt modelId="{3C54D7A6-49C7-4D0F-BFDA-CDDB8E35CF7A}" type="pres">
      <dgm:prSet presAssocID="{33A8D00E-C5F9-4FD8-97F7-F7C039BCB73B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13011377-A5BA-4E1D-8D38-E13AC567F767}" type="pres">
      <dgm:prSet presAssocID="{33A8D00E-C5F9-4FD8-97F7-F7C039BCB73B}" presName="parentText" presStyleLbl="node1" presStyleIdx="0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C19F0B9F-0031-4473-97AE-A9BD509CBE98}" type="pres">
      <dgm:prSet presAssocID="{33A8D00E-C5F9-4FD8-97F7-F7C039BCB73B}" presName="negativeSpace" presStyleCnt="0"/>
      <dgm:spPr/>
      <dgm:t>
        <a:bodyPr/>
        <a:lstStyle/>
        <a:p>
          <a:endParaRPr lang="de-DE"/>
        </a:p>
      </dgm:t>
    </dgm:pt>
    <dgm:pt modelId="{CB029873-5F6F-4489-90DC-91EC99D073BB}" type="pres">
      <dgm:prSet presAssocID="{33A8D00E-C5F9-4FD8-97F7-F7C039BCB73B}" presName="childText" presStyleLbl="conFgAcc1" presStyleIdx="0" presStyleCnt="5">
        <dgm:presLayoutVars>
          <dgm:bulletEnabled val="1"/>
        </dgm:presLayoutVars>
      </dgm:prSet>
      <dgm:spPr>
        <a:solidFill>
          <a:srgbClr val="002273">
            <a:alpha val="90000"/>
          </a:srgbClr>
        </a:solidFill>
        <a:ln>
          <a:solidFill>
            <a:srgbClr val="002273"/>
          </a:solidFill>
        </a:ln>
      </dgm:spPr>
      <dgm:t>
        <a:bodyPr/>
        <a:lstStyle/>
        <a:p>
          <a:endParaRPr lang="de-DE"/>
        </a:p>
      </dgm:t>
    </dgm:pt>
    <dgm:pt modelId="{D50AECB9-0DFA-4EA1-9641-6DBA094CA4E0}" type="pres">
      <dgm:prSet presAssocID="{06B3924B-A0DA-4A8F-9524-993ECE31B4B2}" presName="spaceBetweenRectangles" presStyleCnt="0"/>
      <dgm:spPr/>
      <dgm:t>
        <a:bodyPr/>
        <a:lstStyle/>
        <a:p>
          <a:endParaRPr lang="de-DE"/>
        </a:p>
      </dgm:t>
    </dgm:pt>
    <dgm:pt modelId="{737A4F51-8859-451A-ABFA-3C492A655471}" type="pres">
      <dgm:prSet presAssocID="{FC80C748-BC69-41CB-8324-631606441DAE}" presName="parentLin" presStyleCnt="0"/>
      <dgm:spPr/>
      <dgm:t>
        <a:bodyPr/>
        <a:lstStyle/>
        <a:p>
          <a:endParaRPr lang="de-DE"/>
        </a:p>
      </dgm:t>
    </dgm:pt>
    <dgm:pt modelId="{8FA8D5DF-38B6-4B1A-B0CF-726CB2AF0F04}" type="pres">
      <dgm:prSet presAssocID="{FC80C748-BC69-41CB-8324-631606441DAE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B30CE044-DEC8-4938-9544-546D432989B3}" type="pres">
      <dgm:prSet presAssocID="{FC80C748-BC69-41CB-8324-631606441DAE}" presName="parentText" presStyleLbl="node1" presStyleIdx="1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392BBF50-09FD-4D12-B78E-8B653A6D66D9}" type="pres">
      <dgm:prSet presAssocID="{FC80C748-BC69-41CB-8324-631606441DAE}" presName="negativeSpace" presStyleCnt="0"/>
      <dgm:spPr/>
      <dgm:t>
        <a:bodyPr/>
        <a:lstStyle/>
        <a:p>
          <a:endParaRPr lang="de-DE"/>
        </a:p>
      </dgm:t>
    </dgm:pt>
    <dgm:pt modelId="{3FD26387-E9E3-4F16-A8FB-E0A068A45A95}" type="pres">
      <dgm:prSet presAssocID="{FC80C748-BC69-41CB-8324-631606441DAE}" presName="childText" presStyleLbl="conFgAcc1" presStyleIdx="1" presStyleCnt="5">
        <dgm:presLayoutVars>
          <dgm:bulletEnabled val="1"/>
        </dgm:presLayoutVars>
      </dgm:prSet>
      <dgm:spPr>
        <a:solidFill>
          <a:srgbClr val="004694">
            <a:alpha val="90000"/>
          </a:srgbClr>
        </a:solidFill>
        <a:ln>
          <a:solidFill>
            <a:srgbClr val="004694">
              <a:alpha val="80000"/>
            </a:srgbClr>
          </a:solidFill>
        </a:ln>
      </dgm:spPr>
      <dgm:t>
        <a:bodyPr/>
        <a:lstStyle/>
        <a:p>
          <a:endParaRPr lang="de-DE"/>
        </a:p>
      </dgm:t>
    </dgm:pt>
    <dgm:pt modelId="{967E6609-F779-4504-BB71-ABFB4997837C}" type="pres">
      <dgm:prSet presAssocID="{F983134F-06A8-42C2-8B2E-091130FCF094}" presName="spaceBetweenRectangles" presStyleCnt="0"/>
      <dgm:spPr/>
      <dgm:t>
        <a:bodyPr/>
        <a:lstStyle/>
        <a:p>
          <a:endParaRPr lang="de-DE"/>
        </a:p>
      </dgm:t>
    </dgm:pt>
    <dgm:pt modelId="{678F10D4-1248-47B0-ACE9-D016D48485A8}" type="pres">
      <dgm:prSet presAssocID="{962C8F05-E788-4CB4-9D3D-371BF44366ED}" presName="parentLin" presStyleCnt="0"/>
      <dgm:spPr/>
      <dgm:t>
        <a:bodyPr/>
        <a:lstStyle/>
        <a:p>
          <a:endParaRPr lang="de-DE"/>
        </a:p>
      </dgm:t>
    </dgm:pt>
    <dgm:pt modelId="{0F525031-1B76-4CFB-A839-C7DF46FD1902}" type="pres">
      <dgm:prSet presAssocID="{962C8F05-E788-4CB4-9D3D-371BF44366ED}" presName="parentLeftMargin" presStyleLbl="node1" presStyleIdx="1" presStyleCnt="5"/>
      <dgm:spPr/>
      <dgm:t>
        <a:bodyPr/>
        <a:lstStyle/>
        <a:p>
          <a:endParaRPr lang="en-GB"/>
        </a:p>
      </dgm:t>
    </dgm:pt>
    <dgm:pt modelId="{AA006F95-97C3-48CA-A762-BBD047D94E1A}" type="pres">
      <dgm:prSet presAssocID="{962C8F05-E788-4CB4-9D3D-371BF44366ED}" presName="parentText" presStyleLbl="node1" presStyleIdx="2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08A24016-ECB4-4868-A4FE-6E45CBA1B40D}" type="pres">
      <dgm:prSet presAssocID="{962C8F05-E788-4CB4-9D3D-371BF44366ED}" presName="negativeSpace" presStyleCnt="0"/>
      <dgm:spPr/>
      <dgm:t>
        <a:bodyPr/>
        <a:lstStyle/>
        <a:p>
          <a:endParaRPr lang="de-DE"/>
        </a:p>
      </dgm:t>
    </dgm:pt>
    <dgm:pt modelId="{DECFF91F-78D1-4532-BB43-13C467EACCBA}" type="pres">
      <dgm:prSet presAssocID="{962C8F05-E788-4CB4-9D3D-371BF44366ED}" presName="childText" presStyleLbl="conFgAcc1" presStyleIdx="2" presStyleCnt="5">
        <dgm:presLayoutVars>
          <dgm:bulletEnabled val="1"/>
        </dgm:presLayoutVars>
      </dgm:prSet>
      <dgm:spPr>
        <a:solidFill>
          <a:srgbClr val="0096C9">
            <a:alpha val="90000"/>
          </a:srgbClr>
        </a:solidFill>
        <a:ln>
          <a:solidFill>
            <a:srgbClr val="0096C9">
              <a:alpha val="70000"/>
            </a:srgbClr>
          </a:solidFill>
        </a:ln>
      </dgm:spPr>
      <dgm:t>
        <a:bodyPr/>
        <a:lstStyle/>
        <a:p>
          <a:endParaRPr lang="de-DE"/>
        </a:p>
      </dgm:t>
    </dgm:pt>
    <dgm:pt modelId="{A5FD6C15-6353-4951-B327-08A08B784F4C}" type="pres">
      <dgm:prSet presAssocID="{AAA61355-EAA4-43D7-873B-849AAD134D1A}" presName="spaceBetweenRectangles" presStyleCnt="0"/>
      <dgm:spPr/>
      <dgm:t>
        <a:bodyPr/>
        <a:lstStyle/>
        <a:p>
          <a:endParaRPr lang="de-DE"/>
        </a:p>
      </dgm:t>
    </dgm:pt>
    <dgm:pt modelId="{3C587D0A-C4A6-4740-A131-4E0EDF92D223}" type="pres">
      <dgm:prSet presAssocID="{E5B968E5-EAAA-46E5-9C10-FC3D1F903CF1}" presName="parentLin" presStyleCnt="0"/>
      <dgm:spPr/>
      <dgm:t>
        <a:bodyPr/>
        <a:lstStyle/>
        <a:p>
          <a:endParaRPr lang="de-DE"/>
        </a:p>
      </dgm:t>
    </dgm:pt>
    <dgm:pt modelId="{2A2313E4-3B3C-49F4-B87D-FD0A13A31252}" type="pres">
      <dgm:prSet presAssocID="{E5B968E5-EAAA-46E5-9C10-FC3D1F903CF1}" presName="parentLeftMargin" presStyleLbl="node1" presStyleIdx="2" presStyleCnt="5"/>
      <dgm:spPr/>
      <dgm:t>
        <a:bodyPr/>
        <a:lstStyle/>
        <a:p>
          <a:endParaRPr lang="en-GB"/>
        </a:p>
      </dgm:t>
    </dgm:pt>
    <dgm:pt modelId="{FE777413-B4E9-4EA9-84B5-F95C4CC19BE4}" type="pres">
      <dgm:prSet presAssocID="{E5B968E5-EAAA-46E5-9C10-FC3D1F903CF1}" presName="parentText" presStyleLbl="node1" presStyleIdx="3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74FA2FE8-6A33-4162-8358-921AFC98D991}" type="pres">
      <dgm:prSet presAssocID="{E5B968E5-EAAA-46E5-9C10-FC3D1F903CF1}" presName="negativeSpace" presStyleCnt="0"/>
      <dgm:spPr/>
      <dgm:t>
        <a:bodyPr/>
        <a:lstStyle/>
        <a:p>
          <a:endParaRPr lang="de-DE"/>
        </a:p>
      </dgm:t>
    </dgm:pt>
    <dgm:pt modelId="{169822A2-88E0-4FA2-91E3-31614F6F8056}" type="pres">
      <dgm:prSet presAssocID="{E5B968E5-EAAA-46E5-9C10-FC3D1F903CF1}" presName="childText" presStyleLbl="conFgAcc1" presStyleIdx="3" presStyleCnt="5">
        <dgm:presLayoutVars>
          <dgm:bulletEnabled val="1"/>
        </dgm:presLayoutVars>
      </dgm:prSet>
      <dgm:spPr>
        <a:solidFill>
          <a:srgbClr val="8DCDED">
            <a:alpha val="90000"/>
          </a:srgbClr>
        </a:solidFill>
        <a:ln>
          <a:solidFill>
            <a:srgbClr val="8DCDED">
              <a:alpha val="60000"/>
            </a:srgbClr>
          </a:solidFill>
        </a:ln>
      </dgm:spPr>
      <dgm:t>
        <a:bodyPr/>
        <a:lstStyle/>
        <a:p>
          <a:endParaRPr lang="de-DE"/>
        </a:p>
      </dgm:t>
    </dgm:pt>
    <dgm:pt modelId="{EA0153CF-EBE4-452D-9E38-53CA145ABFB9}" type="pres">
      <dgm:prSet presAssocID="{7E761456-0B20-49CA-9BE1-73B66A705A37}" presName="spaceBetweenRectangles" presStyleCnt="0"/>
      <dgm:spPr/>
      <dgm:t>
        <a:bodyPr/>
        <a:lstStyle/>
        <a:p>
          <a:endParaRPr lang="de-DE"/>
        </a:p>
      </dgm:t>
    </dgm:pt>
    <dgm:pt modelId="{D3918646-F0E5-48AD-9BBB-175F2E2356E8}" type="pres">
      <dgm:prSet presAssocID="{1E8E390C-40EE-4239-B5C9-7EE1793354AB}" presName="parentLin" presStyleCnt="0"/>
      <dgm:spPr/>
      <dgm:t>
        <a:bodyPr/>
        <a:lstStyle/>
        <a:p>
          <a:endParaRPr lang="de-DE"/>
        </a:p>
      </dgm:t>
    </dgm:pt>
    <dgm:pt modelId="{81B9FFC0-37BA-463B-8397-EC5566B44863}" type="pres">
      <dgm:prSet presAssocID="{1E8E390C-40EE-4239-B5C9-7EE1793354AB}" presName="parentLeftMargin" presStyleLbl="node1" presStyleIdx="3" presStyleCnt="5"/>
      <dgm:spPr/>
      <dgm:t>
        <a:bodyPr/>
        <a:lstStyle/>
        <a:p>
          <a:endParaRPr lang="de-DE"/>
        </a:p>
      </dgm:t>
    </dgm:pt>
    <dgm:pt modelId="{9B471B87-A94F-4A81-83D7-B785B5A792C0}" type="pres">
      <dgm:prSet presAssocID="{1E8E390C-40EE-4239-B5C9-7EE1793354AB}" presName="parentText" presStyleLbl="node1" presStyleIdx="4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E42319BE-0928-4D0D-A881-969AF4F63097}" type="pres">
      <dgm:prSet presAssocID="{1E8E390C-40EE-4239-B5C9-7EE1793354AB}" presName="negativeSpace" presStyleCnt="0"/>
      <dgm:spPr/>
      <dgm:t>
        <a:bodyPr/>
        <a:lstStyle/>
        <a:p>
          <a:endParaRPr lang="de-DE"/>
        </a:p>
      </dgm:t>
    </dgm:pt>
    <dgm:pt modelId="{C91F52CB-9B89-455D-BBB9-E8A9BEE8CC35}" type="pres">
      <dgm:prSet presAssocID="{1E8E390C-40EE-4239-B5C9-7EE1793354AB}" presName="childText" presStyleLbl="conFgAcc1" presStyleIdx="4" presStyleCnt="5">
        <dgm:presLayoutVars>
          <dgm:bulletEnabled val="1"/>
        </dgm:presLayoutVars>
      </dgm:prSet>
      <dgm:spPr>
        <a:solidFill>
          <a:srgbClr val="BCE4FA">
            <a:alpha val="90000"/>
          </a:srgbClr>
        </a:solidFill>
        <a:ln>
          <a:solidFill>
            <a:srgbClr val="BCE4FA">
              <a:alpha val="50000"/>
            </a:srgbClr>
          </a:solidFill>
        </a:ln>
      </dgm:spPr>
      <dgm:t>
        <a:bodyPr/>
        <a:lstStyle/>
        <a:p>
          <a:endParaRPr lang="de-DE"/>
        </a:p>
      </dgm:t>
    </dgm:pt>
  </dgm:ptLst>
  <dgm:cxnLst>
    <dgm:cxn modelId="{38118508-A571-405E-9C5A-95B9FCDF79C4}" srcId="{5EA66EC2-853A-4045-80AC-69048616C922}" destId="{FC80C748-BC69-41CB-8324-631606441DAE}" srcOrd="1" destOrd="0" parTransId="{DCD97A0B-8330-4C1E-A76D-8DBBF0DF24F1}" sibTransId="{F983134F-06A8-42C2-8B2E-091130FCF094}"/>
    <dgm:cxn modelId="{AB260D84-DDF3-4059-8FC1-9B092F5E4362}" type="presOf" srcId="{33A8D00E-C5F9-4FD8-97F7-F7C039BCB73B}" destId="{13011377-A5BA-4E1D-8D38-E13AC567F767}" srcOrd="1" destOrd="0" presId="urn:microsoft.com/office/officeart/2005/8/layout/list1"/>
    <dgm:cxn modelId="{D0D4805B-9A58-435C-9E60-C1BF20A02D69}" srcId="{5EA66EC2-853A-4045-80AC-69048616C922}" destId="{962C8F05-E788-4CB4-9D3D-371BF44366ED}" srcOrd="2" destOrd="0" parTransId="{43803333-AF4C-474F-9B98-9A45B80A98CE}" sibTransId="{AAA61355-EAA4-43D7-873B-849AAD134D1A}"/>
    <dgm:cxn modelId="{88C8BA44-5611-47C6-BD29-7B27ED7303A1}" type="presOf" srcId="{962C8F05-E788-4CB4-9D3D-371BF44366ED}" destId="{0F525031-1B76-4CFB-A839-C7DF46FD1902}" srcOrd="0" destOrd="0" presId="urn:microsoft.com/office/officeart/2005/8/layout/list1"/>
    <dgm:cxn modelId="{98815643-0D5C-46C2-9A8B-94F9F1F89B04}" srcId="{5EA66EC2-853A-4045-80AC-69048616C922}" destId="{33A8D00E-C5F9-4FD8-97F7-F7C039BCB73B}" srcOrd="0" destOrd="0" parTransId="{31D9DCFC-2548-48BA-82F6-81BEA2898E81}" sibTransId="{06B3924B-A0DA-4A8F-9524-993ECE31B4B2}"/>
    <dgm:cxn modelId="{772A235E-FC28-477F-8809-449C10BC0223}" type="presOf" srcId="{FC80C748-BC69-41CB-8324-631606441DAE}" destId="{8FA8D5DF-38B6-4B1A-B0CF-726CB2AF0F04}" srcOrd="0" destOrd="0" presId="urn:microsoft.com/office/officeart/2005/8/layout/list1"/>
    <dgm:cxn modelId="{06EF24A8-FB9D-4052-92F4-0C649CA53B1D}" type="presOf" srcId="{E5B968E5-EAAA-46E5-9C10-FC3D1F903CF1}" destId="{FE777413-B4E9-4EA9-84B5-F95C4CC19BE4}" srcOrd="1" destOrd="0" presId="urn:microsoft.com/office/officeart/2005/8/layout/list1"/>
    <dgm:cxn modelId="{DA0AD11E-A55C-4DE1-A180-600C90593618}" srcId="{5EA66EC2-853A-4045-80AC-69048616C922}" destId="{1E8E390C-40EE-4239-B5C9-7EE1793354AB}" srcOrd="4" destOrd="0" parTransId="{5CA1F7CB-BBFC-4DC5-B3A8-2A0EE409E954}" sibTransId="{6675A0B5-352D-4337-8522-3E12D3CA0973}"/>
    <dgm:cxn modelId="{BCDD4EEC-3586-4B03-8E9D-425A7E9C75C6}" type="presOf" srcId="{5EA66EC2-853A-4045-80AC-69048616C922}" destId="{95F58D50-9DEC-48FE-AECB-20F8003E3311}" srcOrd="0" destOrd="0" presId="urn:microsoft.com/office/officeart/2005/8/layout/list1"/>
    <dgm:cxn modelId="{69852BA3-3449-460C-82AE-22EF72EEDCB2}" type="presOf" srcId="{1E8E390C-40EE-4239-B5C9-7EE1793354AB}" destId="{9B471B87-A94F-4A81-83D7-B785B5A792C0}" srcOrd="1" destOrd="0" presId="urn:microsoft.com/office/officeart/2005/8/layout/list1"/>
    <dgm:cxn modelId="{95996552-FE2A-4B92-B3AD-478B172896A2}" type="presOf" srcId="{962C8F05-E788-4CB4-9D3D-371BF44366ED}" destId="{AA006F95-97C3-48CA-A762-BBD047D94E1A}" srcOrd="1" destOrd="0" presId="urn:microsoft.com/office/officeart/2005/8/layout/list1"/>
    <dgm:cxn modelId="{449EBF45-E222-4A3C-B197-E83EAA6741A9}" type="presOf" srcId="{FC80C748-BC69-41CB-8324-631606441DAE}" destId="{B30CE044-DEC8-4938-9544-546D432989B3}" srcOrd="1" destOrd="0" presId="urn:microsoft.com/office/officeart/2005/8/layout/list1"/>
    <dgm:cxn modelId="{0AC8DAB3-397E-454D-9965-1CB59A0CE539}" type="presOf" srcId="{E5B968E5-EAAA-46E5-9C10-FC3D1F903CF1}" destId="{2A2313E4-3B3C-49F4-B87D-FD0A13A31252}" srcOrd="0" destOrd="0" presId="urn:microsoft.com/office/officeart/2005/8/layout/list1"/>
    <dgm:cxn modelId="{638AD3E0-32B7-47E8-9244-E8E286CB5799}" type="presOf" srcId="{1E8E390C-40EE-4239-B5C9-7EE1793354AB}" destId="{81B9FFC0-37BA-463B-8397-EC5566B44863}" srcOrd="0" destOrd="0" presId="urn:microsoft.com/office/officeart/2005/8/layout/list1"/>
    <dgm:cxn modelId="{3DE9C6A1-B049-4D97-B64B-4E6B718C6E10}" srcId="{5EA66EC2-853A-4045-80AC-69048616C922}" destId="{E5B968E5-EAAA-46E5-9C10-FC3D1F903CF1}" srcOrd="3" destOrd="0" parTransId="{AAB05118-51E8-4D9F-A5B0-55C33F749A6E}" sibTransId="{7E761456-0B20-49CA-9BE1-73B66A705A37}"/>
    <dgm:cxn modelId="{D850959D-25F3-4F5B-A5E2-76AB32AF0918}" type="presOf" srcId="{33A8D00E-C5F9-4FD8-97F7-F7C039BCB73B}" destId="{3C54D7A6-49C7-4D0F-BFDA-CDDB8E35CF7A}" srcOrd="0" destOrd="0" presId="urn:microsoft.com/office/officeart/2005/8/layout/list1"/>
    <dgm:cxn modelId="{A0EA1488-CC3D-45C0-B9EB-DA4174650BE7}" type="presParOf" srcId="{95F58D50-9DEC-48FE-AECB-20F8003E3311}" destId="{7FFE00B8-302B-40E2-8F18-B32CEC6E7188}" srcOrd="0" destOrd="0" presId="urn:microsoft.com/office/officeart/2005/8/layout/list1"/>
    <dgm:cxn modelId="{E69C7DDE-6B11-4B96-B79D-EED3EF9BC984}" type="presParOf" srcId="{7FFE00B8-302B-40E2-8F18-B32CEC6E7188}" destId="{3C54D7A6-49C7-4D0F-BFDA-CDDB8E35CF7A}" srcOrd="0" destOrd="0" presId="urn:microsoft.com/office/officeart/2005/8/layout/list1"/>
    <dgm:cxn modelId="{9DB0ED0B-D76D-4995-8C45-CDCD91D51E0A}" type="presParOf" srcId="{7FFE00B8-302B-40E2-8F18-B32CEC6E7188}" destId="{13011377-A5BA-4E1D-8D38-E13AC567F767}" srcOrd="1" destOrd="0" presId="urn:microsoft.com/office/officeart/2005/8/layout/list1"/>
    <dgm:cxn modelId="{0B60EBC2-2506-4EFE-A0F1-15DAAE1D3F55}" type="presParOf" srcId="{95F58D50-9DEC-48FE-AECB-20F8003E3311}" destId="{C19F0B9F-0031-4473-97AE-A9BD509CBE98}" srcOrd="1" destOrd="0" presId="urn:microsoft.com/office/officeart/2005/8/layout/list1"/>
    <dgm:cxn modelId="{E1C54FFB-85A7-4420-ADD3-333D508BCEE9}" type="presParOf" srcId="{95F58D50-9DEC-48FE-AECB-20F8003E3311}" destId="{CB029873-5F6F-4489-90DC-91EC99D073BB}" srcOrd="2" destOrd="0" presId="urn:microsoft.com/office/officeart/2005/8/layout/list1"/>
    <dgm:cxn modelId="{620151CE-AB92-4FDD-950C-0E44C510C46A}" type="presParOf" srcId="{95F58D50-9DEC-48FE-AECB-20F8003E3311}" destId="{D50AECB9-0DFA-4EA1-9641-6DBA094CA4E0}" srcOrd="3" destOrd="0" presId="urn:microsoft.com/office/officeart/2005/8/layout/list1"/>
    <dgm:cxn modelId="{3D57BBEB-2DA8-4380-B12F-2D8610325680}" type="presParOf" srcId="{95F58D50-9DEC-48FE-AECB-20F8003E3311}" destId="{737A4F51-8859-451A-ABFA-3C492A655471}" srcOrd="4" destOrd="0" presId="urn:microsoft.com/office/officeart/2005/8/layout/list1"/>
    <dgm:cxn modelId="{45367E27-7362-41B1-8D3F-28F4500EE3DA}" type="presParOf" srcId="{737A4F51-8859-451A-ABFA-3C492A655471}" destId="{8FA8D5DF-38B6-4B1A-B0CF-726CB2AF0F04}" srcOrd="0" destOrd="0" presId="urn:microsoft.com/office/officeart/2005/8/layout/list1"/>
    <dgm:cxn modelId="{7297F51D-B6C5-44F6-94C7-F345EF6EEB76}" type="presParOf" srcId="{737A4F51-8859-451A-ABFA-3C492A655471}" destId="{B30CE044-DEC8-4938-9544-546D432989B3}" srcOrd="1" destOrd="0" presId="urn:microsoft.com/office/officeart/2005/8/layout/list1"/>
    <dgm:cxn modelId="{11687339-2880-4834-9AFA-6A09F31D3069}" type="presParOf" srcId="{95F58D50-9DEC-48FE-AECB-20F8003E3311}" destId="{392BBF50-09FD-4D12-B78E-8B653A6D66D9}" srcOrd="5" destOrd="0" presId="urn:microsoft.com/office/officeart/2005/8/layout/list1"/>
    <dgm:cxn modelId="{3E40E56B-120A-401F-A5EB-D123F0E70B33}" type="presParOf" srcId="{95F58D50-9DEC-48FE-AECB-20F8003E3311}" destId="{3FD26387-E9E3-4F16-A8FB-E0A068A45A95}" srcOrd="6" destOrd="0" presId="urn:microsoft.com/office/officeart/2005/8/layout/list1"/>
    <dgm:cxn modelId="{9B82CA41-7042-4DCC-BC8A-9AB60AA2872B}" type="presParOf" srcId="{95F58D50-9DEC-48FE-AECB-20F8003E3311}" destId="{967E6609-F779-4504-BB71-ABFB4997837C}" srcOrd="7" destOrd="0" presId="urn:microsoft.com/office/officeart/2005/8/layout/list1"/>
    <dgm:cxn modelId="{88D91FF2-10FA-45C8-9C75-052A3A1BFBA5}" type="presParOf" srcId="{95F58D50-9DEC-48FE-AECB-20F8003E3311}" destId="{678F10D4-1248-47B0-ACE9-D016D48485A8}" srcOrd="8" destOrd="0" presId="urn:microsoft.com/office/officeart/2005/8/layout/list1"/>
    <dgm:cxn modelId="{B3B2B5A8-0197-4954-BB9E-9F9D8C28CEB5}" type="presParOf" srcId="{678F10D4-1248-47B0-ACE9-D016D48485A8}" destId="{0F525031-1B76-4CFB-A839-C7DF46FD1902}" srcOrd="0" destOrd="0" presId="urn:microsoft.com/office/officeart/2005/8/layout/list1"/>
    <dgm:cxn modelId="{35D32F21-8792-4886-B002-2AF4017AAD50}" type="presParOf" srcId="{678F10D4-1248-47B0-ACE9-D016D48485A8}" destId="{AA006F95-97C3-48CA-A762-BBD047D94E1A}" srcOrd="1" destOrd="0" presId="urn:microsoft.com/office/officeart/2005/8/layout/list1"/>
    <dgm:cxn modelId="{9E8B57F8-54D9-48A2-8B74-733BB9083E25}" type="presParOf" srcId="{95F58D50-9DEC-48FE-AECB-20F8003E3311}" destId="{08A24016-ECB4-4868-A4FE-6E45CBA1B40D}" srcOrd="9" destOrd="0" presId="urn:microsoft.com/office/officeart/2005/8/layout/list1"/>
    <dgm:cxn modelId="{5192056D-59AA-4E87-B795-81BE0D1D8672}" type="presParOf" srcId="{95F58D50-9DEC-48FE-AECB-20F8003E3311}" destId="{DECFF91F-78D1-4532-BB43-13C467EACCBA}" srcOrd="10" destOrd="0" presId="urn:microsoft.com/office/officeart/2005/8/layout/list1"/>
    <dgm:cxn modelId="{88D07F1F-D204-4379-8F42-D717F9ADC54F}" type="presParOf" srcId="{95F58D50-9DEC-48FE-AECB-20F8003E3311}" destId="{A5FD6C15-6353-4951-B327-08A08B784F4C}" srcOrd="11" destOrd="0" presId="urn:microsoft.com/office/officeart/2005/8/layout/list1"/>
    <dgm:cxn modelId="{275915DD-D6B4-479F-9818-C97E4D9F2425}" type="presParOf" srcId="{95F58D50-9DEC-48FE-AECB-20F8003E3311}" destId="{3C587D0A-C4A6-4740-A131-4E0EDF92D223}" srcOrd="12" destOrd="0" presId="urn:microsoft.com/office/officeart/2005/8/layout/list1"/>
    <dgm:cxn modelId="{B22C0894-26F8-464C-860D-50F37242AB5F}" type="presParOf" srcId="{3C587D0A-C4A6-4740-A131-4E0EDF92D223}" destId="{2A2313E4-3B3C-49F4-B87D-FD0A13A31252}" srcOrd="0" destOrd="0" presId="urn:microsoft.com/office/officeart/2005/8/layout/list1"/>
    <dgm:cxn modelId="{2C11D70C-8B05-4C0A-884A-8F718B1CB3E9}" type="presParOf" srcId="{3C587D0A-C4A6-4740-A131-4E0EDF92D223}" destId="{FE777413-B4E9-4EA9-84B5-F95C4CC19BE4}" srcOrd="1" destOrd="0" presId="urn:microsoft.com/office/officeart/2005/8/layout/list1"/>
    <dgm:cxn modelId="{2080E798-B7C0-465D-890F-92CF6D88E88E}" type="presParOf" srcId="{95F58D50-9DEC-48FE-AECB-20F8003E3311}" destId="{74FA2FE8-6A33-4162-8358-921AFC98D991}" srcOrd="13" destOrd="0" presId="urn:microsoft.com/office/officeart/2005/8/layout/list1"/>
    <dgm:cxn modelId="{29870B90-AE19-44A5-96D8-4B387FCA3DD1}" type="presParOf" srcId="{95F58D50-9DEC-48FE-AECB-20F8003E3311}" destId="{169822A2-88E0-4FA2-91E3-31614F6F8056}" srcOrd="14" destOrd="0" presId="urn:microsoft.com/office/officeart/2005/8/layout/list1"/>
    <dgm:cxn modelId="{BF6B97F1-E79F-48BA-BACC-B9E13536F6F9}" type="presParOf" srcId="{95F58D50-9DEC-48FE-AECB-20F8003E3311}" destId="{EA0153CF-EBE4-452D-9E38-53CA145ABFB9}" srcOrd="15" destOrd="0" presId="urn:microsoft.com/office/officeart/2005/8/layout/list1"/>
    <dgm:cxn modelId="{B446AC41-3263-412A-BDE4-B709970BA38C}" type="presParOf" srcId="{95F58D50-9DEC-48FE-AECB-20F8003E3311}" destId="{D3918646-F0E5-48AD-9BBB-175F2E2356E8}" srcOrd="16" destOrd="0" presId="urn:microsoft.com/office/officeart/2005/8/layout/list1"/>
    <dgm:cxn modelId="{6E90A7AE-8A42-488E-AC51-50B5AC0143FE}" type="presParOf" srcId="{D3918646-F0E5-48AD-9BBB-175F2E2356E8}" destId="{81B9FFC0-37BA-463B-8397-EC5566B44863}" srcOrd="0" destOrd="0" presId="urn:microsoft.com/office/officeart/2005/8/layout/list1"/>
    <dgm:cxn modelId="{DBF1CF7C-222D-4388-9AB8-631EEB1AC3B2}" type="presParOf" srcId="{D3918646-F0E5-48AD-9BBB-175F2E2356E8}" destId="{9B471B87-A94F-4A81-83D7-B785B5A792C0}" srcOrd="1" destOrd="0" presId="urn:microsoft.com/office/officeart/2005/8/layout/list1"/>
    <dgm:cxn modelId="{7DA2A345-68F2-4934-9C70-ED4D817ECA84}" type="presParOf" srcId="{95F58D50-9DEC-48FE-AECB-20F8003E3311}" destId="{E42319BE-0928-4D0D-A881-969AF4F63097}" srcOrd="17" destOrd="0" presId="urn:microsoft.com/office/officeart/2005/8/layout/list1"/>
    <dgm:cxn modelId="{18B76122-F22D-4A25-9377-7DD996BFF1D8}" type="presParOf" srcId="{95F58D50-9DEC-48FE-AECB-20F8003E3311}" destId="{C91F52CB-9B89-455D-BBB9-E8A9BEE8CC35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A66EC2-853A-4045-80AC-69048616C922}" type="doc">
      <dgm:prSet loTypeId="urn:microsoft.com/office/officeart/2005/8/layout/list1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de-DE"/>
        </a:p>
      </dgm:t>
    </dgm:pt>
    <dgm:pt modelId="{33A8D00E-C5F9-4FD8-97F7-F7C039BCB73B}">
      <dgm:prSet phldrT="[Text]" custT="1"/>
      <dgm:spPr>
        <a:solidFill>
          <a:schemeClr val="bg1"/>
        </a:solidFill>
        <a:ln>
          <a:solidFill>
            <a:srgbClr val="002273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Disinfection up to 99.9%</a:t>
          </a:r>
        </a:p>
      </dgm:t>
    </dgm:pt>
    <dgm:pt modelId="{31D9DCFC-2548-48BA-82F6-81BEA2898E81}" type="parTrans" cxnId="{98815643-0D5C-46C2-9A8B-94F9F1F89B0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6B3924B-A0DA-4A8F-9524-993ECE31B4B2}" type="sibTrans" cxnId="{98815643-0D5C-46C2-9A8B-94F9F1F89B0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C80C748-BC69-41CB-8324-631606441DAE}">
      <dgm:prSet phldrT="[Text]" custT="1"/>
      <dgm:spPr>
        <a:solidFill>
          <a:schemeClr val="bg1"/>
        </a:solidFill>
        <a:ln>
          <a:solidFill>
            <a:srgbClr val="004694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Increase of storage life </a:t>
          </a:r>
        </a:p>
      </dgm:t>
    </dgm:pt>
    <dgm:pt modelId="{DCD97A0B-8330-4C1E-A76D-8DBBF0DF24F1}" type="parTrans" cxnId="{38118508-A571-405E-9C5A-95B9FCDF79C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983134F-06A8-42C2-8B2E-091130FCF094}" type="sibTrans" cxnId="{38118508-A571-405E-9C5A-95B9FCDF79C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62C8F05-E788-4CB4-9D3D-371BF44366ED}">
      <dgm:prSet phldrT="[Text]" custT="1"/>
      <dgm:spPr>
        <a:solidFill>
          <a:schemeClr val="bg1"/>
        </a:solidFill>
        <a:ln>
          <a:solidFill>
            <a:srgbClr val="0096C9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Improvement of germination capacity</a:t>
          </a:r>
        </a:p>
      </dgm:t>
    </dgm:pt>
    <dgm:pt modelId="{43803333-AF4C-474F-9B98-9A45B80A98CE}" type="parTrans" cxnId="{D0D4805B-9A58-435C-9E60-C1BF20A02D69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AA61355-EAA4-43D7-873B-849AAD134D1A}" type="sibTrans" cxnId="{D0D4805B-9A58-435C-9E60-C1BF20A02D69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5B968E5-EAAA-46E5-9C10-FC3D1F903CF1}">
      <dgm:prSet custT="1"/>
      <dgm:spPr>
        <a:solidFill>
          <a:schemeClr val="bg1"/>
        </a:solidFill>
        <a:ln>
          <a:solidFill>
            <a:srgbClr val="8DCDED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No negative influence on product quality </a:t>
          </a:r>
          <a:endParaRPr lang="de-DE" sz="20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AB05118-51E8-4D9F-A5B0-55C33F749A6E}" type="parTrans" cxnId="{3DE9C6A1-B049-4D97-B64B-4E6B718C6E10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7E761456-0B20-49CA-9BE1-73B66A705A37}" type="sibTrans" cxnId="{3DE9C6A1-B049-4D97-B64B-4E6B718C6E10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E8E390C-40EE-4239-B5C9-7EE1793354AB}">
      <dgm:prSet custT="1"/>
      <dgm:spPr>
        <a:solidFill>
          <a:schemeClr val="bg1"/>
        </a:solidFill>
        <a:ln>
          <a:solidFill>
            <a:srgbClr val="BCE4FA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Consistency of product remains unchanged</a:t>
          </a:r>
          <a:endParaRPr lang="de-DE" sz="20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5CA1F7CB-BBFC-4DC5-B3A8-2A0EE409E954}" type="parTrans" cxnId="{DA0AD11E-A55C-4DE1-A180-600C90593618}">
      <dgm:prSet/>
      <dgm:spPr/>
      <dgm:t>
        <a:bodyPr/>
        <a:lstStyle/>
        <a:p>
          <a:endParaRPr lang="de-DE" sz="200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675A0B5-352D-4337-8522-3E12D3CA0973}" type="sibTrans" cxnId="{DA0AD11E-A55C-4DE1-A180-600C90593618}">
      <dgm:prSet/>
      <dgm:spPr/>
      <dgm:t>
        <a:bodyPr/>
        <a:lstStyle/>
        <a:p>
          <a:endParaRPr lang="de-DE" sz="200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5F58D50-9DEC-48FE-AECB-20F8003E3311}" type="pres">
      <dgm:prSet presAssocID="{5EA66EC2-853A-4045-80AC-69048616C9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FE00B8-302B-40E2-8F18-B32CEC6E7188}" type="pres">
      <dgm:prSet presAssocID="{33A8D00E-C5F9-4FD8-97F7-F7C039BCB73B}" presName="parentLin" presStyleCnt="0"/>
      <dgm:spPr/>
      <dgm:t>
        <a:bodyPr/>
        <a:lstStyle/>
        <a:p>
          <a:endParaRPr lang="de-DE"/>
        </a:p>
      </dgm:t>
    </dgm:pt>
    <dgm:pt modelId="{3C54D7A6-49C7-4D0F-BFDA-CDDB8E35CF7A}" type="pres">
      <dgm:prSet presAssocID="{33A8D00E-C5F9-4FD8-97F7-F7C039BCB73B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13011377-A5BA-4E1D-8D38-E13AC567F767}" type="pres">
      <dgm:prSet presAssocID="{33A8D00E-C5F9-4FD8-97F7-F7C039BCB73B}" presName="parentText" presStyleLbl="node1" presStyleIdx="0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C19F0B9F-0031-4473-97AE-A9BD509CBE98}" type="pres">
      <dgm:prSet presAssocID="{33A8D00E-C5F9-4FD8-97F7-F7C039BCB73B}" presName="negativeSpace" presStyleCnt="0"/>
      <dgm:spPr/>
      <dgm:t>
        <a:bodyPr/>
        <a:lstStyle/>
        <a:p>
          <a:endParaRPr lang="de-DE"/>
        </a:p>
      </dgm:t>
    </dgm:pt>
    <dgm:pt modelId="{CB029873-5F6F-4489-90DC-91EC99D073BB}" type="pres">
      <dgm:prSet presAssocID="{33A8D00E-C5F9-4FD8-97F7-F7C039BCB73B}" presName="childText" presStyleLbl="conFgAcc1" presStyleIdx="0" presStyleCnt="5">
        <dgm:presLayoutVars>
          <dgm:bulletEnabled val="1"/>
        </dgm:presLayoutVars>
      </dgm:prSet>
      <dgm:spPr>
        <a:solidFill>
          <a:srgbClr val="002273">
            <a:alpha val="90000"/>
          </a:srgbClr>
        </a:solidFill>
        <a:ln>
          <a:solidFill>
            <a:srgbClr val="002273"/>
          </a:solidFill>
        </a:ln>
      </dgm:spPr>
      <dgm:t>
        <a:bodyPr/>
        <a:lstStyle/>
        <a:p>
          <a:endParaRPr lang="de-DE"/>
        </a:p>
      </dgm:t>
    </dgm:pt>
    <dgm:pt modelId="{D50AECB9-0DFA-4EA1-9641-6DBA094CA4E0}" type="pres">
      <dgm:prSet presAssocID="{06B3924B-A0DA-4A8F-9524-993ECE31B4B2}" presName="spaceBetweenRectangles" presStyleCnt="0"/>
      <dgm:spPr/>
      <dgm:t>
        <a:bodyPr/>
        <a:lstStyle/>
        <a:p>
          <a:endParaRPr lang="de-DE"/>
        </a:p>
      </dgm:t>
    </dgm:pt>
    <dgm:pt modelId="{737A4F51-8859-451A-ABFA-3C492A655471}" type="pres">
      <dgm:prSet presAssocID="{FC80C748-BC69-41CB-8324-631606441DAE}" presName="parentLin" presStyleCnt="0"/>
      <dgm:spPr/>
      <dgm:t>
        <a:bodyPr/>
        <a:lstStyle/>
        <a:p>
          <a:endParaRPr lang="de-DE"/>
        </a:p>
      </dgm:t>
    </dgm:pt>
    <dgm:pt modelId="{8FA8D5DF-38B6-4B1A-B0CF-726CB2AF0F04}" type="pres">
      <dgm:prSet presAssocID="{FC80C748-BC69-41CB-8324-631606441DAE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B30CE044-DEC8-4938-9544-546D432989B3}" type="pres">
      <dgm:prSet presAssocID="{FC80C748-BC69-41CB-8324-631606441DAE}" presName="parentText" presStyleLbl="node1" presStyleIdx="1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392BBF50-09FD-4D12-B78E-8B653A6D66D9}" type="pres">
      <dgm:prSet presAssocID="{FC80C748-BC69-41CB-8324-631606441DAE}" presName="negativeSpace" presStyleCnt="0"/>
      <dgm:spPr/>
      <dgm:t>
        <a:bodyPr/>
        <a:lstStyle/>
        <a:p>
          <a:endParaRPr lang="de-DE"/>
        </a:p>
      </dgm:t>
    </dgm:pt>
    <dgm:pt modelId="{3FD26387-E9E3-4F16-A8FB-E0A068A45A95}" type="pres">
      <dgm:prSet presAssocID="{FC80C748-BC69-41CB-8324-631606441DAE}" presName="childText" presStyleLbl="conFgAcc1" presStyleIdx="1" presStyleCnt="5">
        <dgm:presLayoutVars>
          <dgm:bulletEnabled val="1"/>
        </dgm:presLayoutVars>
      </dgm:prSet>
      <dgm:spPr>
        <a:solidFill>
          <a:srgbClr val="004694">
            <a:alpha val="90000"/>
          </a:srgbClr>
        </a:solidFill>
        <a:ln>
          <a:solidFill>
            <a:srgbClr val="004694">
              <a:alpha val="80000"/>
            </a:srgbClr>
          </a:solidFill>
        </a:ln>
      </dgm:spPr>
      <dgm:t>
        <a:bodyPr/>
        <a:lstStyle/>
        <a:p>
          <a:endParaRPr lang="de-DE"/>
        </a:p>
      </dgm:t>
    </dgm:pt>
    <dgm:pt modelId="{967E6609-F779-4504-BB71-ABFB4997837C}" type="pres">
      <dgm:prSet presAssocID="{F983134F-06A8-42C2-8B2E-091130FCF094}" presName="spaceBetweenRectangles" presStyleCnt="0"/>
      <dgm:spPr/>
      <dgm:t>
        <a:bodyPr/>
        <a:lstStyle/>
        <a:p>
          <a:endParaRPr lang="de-DE"/>
        </a:p>
      </dgm:t>
    </dgm:pt>
    <dgm:pt modelId="{678F10D4-1248-47B0-ACE9-D016D48485A8}" type="pres">
      <dgm:prSet presAssocID="{962C8F05-E788-4CB4-9D3D-371BF44366ED}" presName="parentLin" presStyleCnt="0"/>
      <dgm:spPr/>
      <dgm:t>
        <a:bodyPr/>
        <a:lstStyle/>
        <a:p>
          <a:endParaRPr lang="de-DE"/>
        </a:p>
      </dgm:t>
    </dgm:pt>
    <dgm:pt modelId="{0F525031-1B76-4CFB-A839-C7DF46FD1902}" type="pres">
      <dgm:prSet presAssocID="{962C8F05-E788-4CB4-9D3D-371BF44366ED}" presName="parentLeftMargin" presStyleLbl="node1" presStyleIdx="1" presStyleCnt="5"/>
      <dgm:spPr/>
      <dgm:t>
        <a:bodyPr/>
        <a:lstStyle/>
        <a:p>
          <a:endParaRPr lang="en-GB"/>
        </a:p>
      </dgm:t>
    </dgm:pt>
    <dgm:pt modelId="{AA006F95-97C3-48CA-A762-BBD047D94E1A}" type="pres">
      <dgm:prSet presAssocID="{962C8F05-E788-4CB4-9D3D-371BF44366ED}" presName="parentText" presStyleLbl="node1" presStyleIdx="2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08A24016-ECB4-4868-A4FE-6E45CBA1B40D}" type="pres">
      <dgm:prSet presAssocID="{962C8F05-E788-4CB4-9D3D-371BF44366ED}" presName="negativeSpace" presStyleCnt="0"/>
      <dgm:spPr/>
      <dgm:t>
        <a:bodyPr/>
        <a:lstStyle/>
        <a:p>
          <a:endParaRPr lang="de-DE"/>
        </a:p>
      </dgm:t>
    </dgm:pt>
    <dgm:pt modelId="{DECFF91F-78D1-4532-BB43-13C467EACCBA}" type="pres">
      <dgm:prSet presAssocID="{962C8F05-E788-4CB4-9D3D-371BF44366ED}" presName="childText" presStyleLbl="conFgAcc1" presStyleIdx="2" presStyleCnt="5">
        <dgm:presLayoutVars>
          <dgm:bulletEnabled val="1"/>
        </dgm:presLayoutVars>
      </dgm:prSet>
      <dgm:spPr>
        <a:solidFill>
          <a:srgbClr val="0096C9">
            <a:alpha val="90000"/>
          </a:srgbClr>
        </a:solidFill>
        <a:ln>
          <a:solidFill>
            <a:srgbClr val="0096C9">
              <a:alpha val="70000"/>
            </a:srgbClr>
          </a:solidFill>
        </a:ln>
      </dgm:spPr>
      <dgm:t>
        <a:bodyPr/>
        <a:lstStyle/>
        <a:p>
          <a:endParaRPr lang="de-DE"/>
        </a:p>
      </dgm:t>
    </dgm:pt>
    <dgm:pt modelId="{A5FD6C15-6353-4951-B327-08A08B784F4C}" type="pres">
      <dgm:prSet presAssocID="{AAA61355-EAA4-43D7-873B-849AAD134D1A}" presName="spaceBetweenRectangles" presStyleCnt="0"/>
      <dgm:spPr/>
      <dgm:t>
        <a:bodyPr/>
        <a:lstStyle/>
        <a:p>
          <a:endParaRPr lang="de-DE"/>
        </a:p>
      </dgm:t>
    </dgm:pt>
    <dgm:pt modelId="{3C587D0A-C4A6-4740-A131-4E0EDF92D223}" type="pres">
      <dgm:prSet presAssocID="{E5B968E5-EAAA-46E5-9C10-FC3D1F903CF1}" presName="parentLin" presStyleCnt="0"/>
      <dgm:spPr/>
      <dgm:t>
        <a:bodyPr/>
        <a:lstStyle/>
        <a:p>
          <a:endParaRPr lang="de-DE"/>
        </a:p>
      </dgm:t>
    </dgm:pt>
    <dgm:pt modelId="{2A2313E4-3B3C-49F4-B87D-FD0A13A31252}" type="pres">
      <dgm:prSet presAssocID="{E5B968E5-EAAA-46E5-9C10-FC3D1F903CF1}" presName="parentLeftMargin" presStyleLbl="node1" presStyleIdx="2" presStyleCnt="5"/>
      <dgm:spPr/>
      <dgm:t>
        <a:bodyPr/>
        <a:lstStyle/>
        <a:p>
          <a:endParaRPr lang="en-GB"/>
        </a:p>
      </dgm:t>
    </dgm:pt>
    <dgm:pt modelId="{FE777413-B4E9-4EA9-84B5-F95C4CC19BE4}" type="pres">
      <dgm:prSet presAssocID="{E5B968E5-EAAA-46E5-9C10-FC3D1F903CF1}" presName="parentText" presStyleLbl="node1" presStyleIdx="3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74FA2FE8-6A33-4162-8358-921AFC98D991}" type="pres">
      <dgm:prSet presAssocID="{E5B968E5-EAAA-46E5-9C10-FC3D1F903CF1}" presName="negativeSpace" presStyleCnt="0"/>
      <dgm:spPr/>
      <dgm:t>
        <a:bodyPr/>
        <a:lstStyle/>
        <a:p>
          <a:endParaRPr lang="de-DE"/>
        </a:p>
      </dgm:t>
    </dgm:pt>
    <dgm:pt modelId="{169822A2-88E0-4FA2-91E3-31614F6F8056}" type="pres">
      <dgm:prSet presAssocID="{E5B968E5-EAAA-46E5-9C10-FC3D1F903CF1}" presName="childText" presStyleLbl="conFgAcc1" presStyleIdx="3" presStyleCnt="5">
        <dgm:presLayoutVars>
          <dgm:bulletEnabled val="1"/>
        </dgm:presLayoutVars>
      </dgm:prSet>
      <dgm:spPr>
        <a:solidFill>
          <a:srgbClr val="8DCDED">
            <a:alpha val="90000"/>
          </a:srgbClr>
        </a:solidFill>
        <a:ln>
          <a:solidFill>
            <a:srgbClr val="8DCDED">
              <a:alpha val="60000"/>
            </a:srgbClr>
          </a:solidFill>
        </a:ln>
      </dgm:spPr>
      <dgm:t>
        <a:bodyPr/>
        <a:lstStyle/>
        <a:p>
          <a:endParaRPr lang="de-DE"/>
        </a:p>
      </dgm:t>
    </dgm:pt>
    <dgm:pt modelId="{EA0153CF-EBE4-452D-9E38-53CA145ABFB9}" type="pres">
      <dgm:prSet presAssocID="{7E761456-0B20-49CA-9BE1-73B66A705A37}" presName="spaceBetweenRectangles" presStyleCnt="0"/>
      <dgm:spPr/>
      <dgm:t>
        <a:bodyPr/>
        <a:lstStyle/>
        <a:p>
          <a:endParaRPr lang="de-DE"/>
        </a:p>
      </dgm:t>
    </dgm:pt>
    <dgm:pt modelId="{D3918646-F0E5-48AD-9BBB-175F2E2356E8}" type="pres">
      <dgm:prSet presAssocID="{1E8E390C-40EE-4239-B5C9-7EE1793354AB}" presName="parentLin" presStyleCnt="0"/>
      <dgm:spPr/>
      <dgm:t>
        <a:bodyPr/>
        <a:lstStyle/>
        <a:p>
          <a:endParaRPr lang="de-DE"/>
        </a:p>
      </dgm:t>
    </dgm:pt>
    <dgm:pt modelId="{81B9FFC0-37BA-463B-8397-EC5566B44863}" type="pres">
      <dgm:prSet presAssocID="{1E8E390C-40EE-4239-B5C9-7EE1793354AB}" presName="parentLeftMargin" presStyleLbl="node1" presStyleIdx="3" presStyleCnt="5"/>
      <dgm:spPr/>
      <dgm:t>
        <a:bodyPr/>
        <a:lstStyle/>
        <a:p>
          <a:endParaRPr lang="de-DE"/>
        </a:p>
      </dgm:t>
    </dgm:pt>
    <dgm:pt modelId="{9B471B87-A94F-4A81-83D7-B785B5A792C0}" type="pres">
      <dgm:prSet presAssocID="{1E8E390C-40EE-4239-B5C9-7EE1793354AB}" presName="parentText" presStyleLbl="node1" presStyleIdx="4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E42319BE-0928-4D0D-A881-969AF4F63097}" type="pres">
      <dgm:prSet presAssocID="{1E8E390C-40EE-4239-B5C9-7EE1793354AB}" presName="negativeSpace" presStyleCnt="0"/>
      <dgm:spPr/>
      <dgm:t>
        <a:bodyPr/>
        <a:lstStyle/>
        <a:p>
          <a:endParaRPr lang="de-DE"/>
        </a:p>
      </dgm:t>
    </dgm:pt>
    <dgm:pt modelId="{C91F52CB-9B89-455D-BBB9-E8A9BEE8CC35}" type="pres">
      <dgm:prSet presAssocID="{1E8E390C-40EE-4239-B5C9-7EE1793354AB}" presName="childText" presStyleLbl="conFgAcc1" presStyleIdx="4" presStyleCnt="5">
        <dgm:presLayoutVars>
          <dgm:bulletEnabled val="1"/>
        </dgm:presLayoutVars>
      </dgm:prSet>
      <dgm:spPr>
        <a:solidFill>
          <a:srgbClr val="BCE4FA">
            <a:alpha val="90000"/>
          </a:srgbClr>
        </a:solidFill>
        <a:ln>
          <a:solidFill>
            <a:srgbClr val="BCE4FA">
              <a:alpha val="50000"/>
            </a:srgbClr>
          </a:solidFill>
        </a:ln>
      </dgm:spPr>
      <dgm:t>
        <a:bodyPr/>
        <a:lstStyle/>
        <a:p>
          <a:endParaRPr lang="de-DE"/>
        </a:p>
      </dgm:t>
    </dgm:pt>
  </dgm:ptLst>
  <dgm:cxnLst>
    <dgm:cxn modelId="{EE237B36-8DA1-4163-A74F-37E218FA584A}" type="presOf" srcId="{962C8F05-E788-4CB4-9D3D-371BF44366ED}" destId="{0F525031-1B76-4CFB-A839-C7DF46FD1902}" srcOrd="0" destOrd="0" presId="urn:microsoft.com/office/officeart/2005/8/layout/list1"/>
    <dgm:cxn modelId="{98815643-0D5C-46C2-9A8B-94F9F1F89B04}" srcId="{5EA66EC2-853A-4045-80AC-69048616C922}" destId="{33A8D00E-C5F9-4FD8-97F7-F7C039BCB73B}" srcOrd="0" destOrd="0" parTransId="{31D9DCFC-2548-48BA-82F6-81BEA2898E81}" sibTransId="{06B3924B-A0DA-4A8F-9524-993ECE31B4B2}"/>
    <dgm:cxn modelId="{D9C44216-DD1C-4239-9710-33384CF93AA8}" type="presOf" srcId="{33A8D00E-C5F9-4FD8-97F7-F7C039BCB73B}" destId="{3C54D7A6-49C7-4D0F-BFDA-CDDB8E35CF7A}" srcOrd="0" destOrd="0" presId="urn:microsoft.com/office/officeart/2005/8/layout/list1"/>
    <dgm:cxn modelId="{B6F8F6FC-03DC-427C-A532-147F07CAA4F6}" type="presOf" srcId="{FC80C748-BC69-41CB-8324-631606441DAE}" destId="{B30CE044-DEC8-4938-9544-546D432989B3}" srcOrd="1" destOrd="0" presId="urn:microsoft.com/office/officeart/2005/8/layout/list1"/>
    <dgm:cxn modelId="{5CF46034-FAFA-451F-B367-22F56F2202B4}" type="presOf" srcId="{1E8E390C-40EE-4239-B5C9-7EE1793354AB}" destId="{9B471B87-A94F-4A81-83D7-B785B5A792C0}" srcOrd="1" destOrd="0" presId="urn:microsoft.com/office/officeart/2005/8/layout/list1"/>
    <dgm:cxn modelId="{0819FF6E-581A-4ACE-91B0-0C256EF81BAF}" type="presOf" srcId="{E5B968E5-EAAA-46E5-9C10-FC3D1F903CF1}" destId="{2A2313E4-3B3C-49F4-B87D-FD0A13A31252}" srcOrd="0" destOrd="0" presId="urn:microsoft.com/office/officeart/2005/8/layout/list1"/>
    <dgm:cxn modelId="{3DE9C6A1-B049-4D97-B64B-4E6B718C6E10}" srcId="{5EA66EC2-853A-4045-80AC-69048616C922}" destId="{E5B968E5-EAAA-46E5-9C10-FC3D1F903CF1}" srcOrd="3" destOrd="0" parTransId="{AAB05118-51E8-4D9F-A5B0-55C33F749A6E}" sibTransId="{7E761456-0B20-49CA-9BE1-73B66A705A37}"/>
    <dgm:cxn modelId="{BD1AC7C2-63EB-4C40-B7F6-B93266D4FD15}" type="presOf" srcId="{1E8E390C-40EE-4239-B5C9-7EE1793354AB}" destId="{81B9FFC0-37BA-463B-8397-EC5566B44863}" srcOrd="0" destOrd="0" presId="urn:microsoft.com/office/officeart/2005/8/layout/list1"/>
    <dgm:cxn modelId="{AC7429FD-7CF7-403B-A012-6A6ADB3E4DC6}" type="presOf" srcId="{FC80C748-BC69-41CB-8324-631606441DAE}" destId="{8FA8D5DF-38B6-4B1A-B0CF-726CB2AF0F04}" srcOrd="0" destOrd="0" presId="urn:microsoft.com/office/officeart/2005/8/layout/list1"/>
    <dgm:cxn modelId="{1D3C9000-386D-45FC-AF97-4D20F586F8B5}" type="presOf" srcId="{5EA66EC2-853A-4045-80AC-69048616C922}" destId="{95F58D50-9DEC-48FE-AECB-20F8003E3311}" srcOrd="0" destOrd="0" presId="urn:microsoft.com/office/officeart/2005/8/layout/list1"/>
    <dgm:cxn modelId="{DA0AD11E-A55C-4DE1-A180-600C90593618}" srcId="{5EA66EC2-853A-4045-80AC-69048616C922}" destId="{1E8E390C-40EE-4239-B5C9-7EE1793354AB}" srcOrd="4" destOrd="0" parTransId="{5CA1F7CB-BBFC-4DC5-B3A8-2A0EE409E954}" sibTransId="{6675A0B5-352D-4337-8522-3E12D3CA0973}"/>
    <dgm:cxn modelId="{DAAF20EF-DD71-40E1-A2A3-5BA38B6AF85B}" type="presOf" srcId="{962C8F05-E788-4CB4-9D3D-371BF44366ED}" destId="{AA006F95-97C3-48CA-A762-BBD047D94E1A}" srcOrd="1" destOrd="0" presId="urn:microsoft.com/office/officeart/2005/8/layout/list1"/>
    <dgm:cxn modelId="{D0D4805B-9A58-435C-9E60-C1BF20A02D69}" srcId="{5EA66EC2-853A-4045-80AC-69048616C922}" destId="{962C8F05-E788-4CB4-9D3D-371BF44366ED}" srcOrd="2" destOrd="0" parTransId="{43803333-AF4C-474F-9B98-9A45B80A98CE}" sibTransId="{AAA61355-EAA4-43D7-873B-849AAD134D1A}"/>
    <dgm:cxn modelId="{1768D6AE-3DB6-46E6-8A94-E1E8F435F528}" type="presOf" srcId="{33A8D00E-C5F9-4FD8-97F7-F7C039BCB73B}" destId="{13011377-A5BA-4E1D-8D38-E13AC567F767}" srcOrd="1" destOrd="0" presId="urn:microsoft.com/office/officeart/2005/8/layout/list1"/>
    <dgm:cxn modelId="{38118508-A571-405E-9C5A-95B9FCDF79C4}" srcId="{5EA66EC2-853A-4045-80AC-69048616C922}" destId="{FC80C748-BC69-41CB-8324-631606441DAE}" srcOrd="1" destOrd="0" parTransId="{DCD97A0B-8330-4C1E-A76D-8DBBF0DF24F1}" sibTransId="{F983134F-06A8-42C2-8B2E-091130FCF094}"/>
    <dgm:cxn modelId="{AB206F6B-D38D-4FB2-A658-9D0E788C606D}" type="presOf" srcId="{E5B968E5-EAAA-46E5-9C10-FC3D1F903CF1}" destId="{FE777413-B4E9-4EA9-84B5-F95C4CC19BE4}" srcOrd="1" destOrd="0" presId="urn:microsoft.com/office/officeart/2005/8/layout/list1"/>
    <dgm:cxn modelId="{C2A6F3BB-2DFD-4BBF-BBC3-A407B04812DE}" type="presParOf" srcId="{95F58D50-9DEC-48FE-AECB-20F8003E3311}" destId="{7FFE00B8-302B-40E2-8F18-B32CEC6E7188}" srcOrd="0" destOrd="0" presId="urn:microsoft.com/office/officeart/2005/8/layout/list1"/>
    <dgm:cxn modelId="{843D89EF-8B3D-4AD8-95D5-1AC0EE528B57}" type="presParOf" srcId="{7FFE00B8-302B-40E2-8F18-B32CEC6E7188}" destId="{3C54D7A6-49C7-4D0F-BFDA-CDDB8E35CF7A}" srcOrd="0" destOrd="0" presId="urn:microsoft.com/office/officeart/2005/8/layout/list1"/>
    <dgm:cxn modelId="{F9FD22B1-2773-4EF2-B9E7-911503120368}" type="presParOf" srcId="{7FFE00B8-302B-40E2-8F18-B32CEC6E7188}" destId="{13011377-A5BA-4E1D-8D38-E13AC567F767}" srcOrd="1" destOrd="0" presId="urn:microsoft.com/office/officeart/2005/8/layout/list1"/>
    <dgm:cxn modelId="{22D479AD-8D97-4F6D-8570-775C9DF46C06}" type="presParOf" srcId="{95F58D50-9DEC-48FE-AECB-20F8003E3311}" destId="{C19F0B9F-0031-4473-97AE-A9BD509CBE98}" srcOrd="1" destOrd="0" presId="urn:microsoft.com/office/officeart/2005/8/layout/list1"/>
    <dgm:cxn modelId="{2ACFDBE7-AA95-430C-9FE9-9577637A166E}" type="presParOf" srcId="{95F58D50-9DEC-48FE-AECB-20F8003E3311}" destId="{CB029873-5F6F-4489-90DC-91EC99D073BB}" srcOrd="2" destOrd="0" presId="urn:microsoft.com/office/officeart/2005/8/layout/list1"/>
    <dgm:cxn modelId="{88D2D920-3250-4531-B1B2-2FAB7B953D29}" type="presParOf" srcId="{95F58D50-9DEC-48FE-AECB-20F8003E3311}" destId="{D50AECB9-0DFA-4EA1-9641-6DBA094CA4E0}" srcOrd="3" destOrd="0" presId="urn:microsoft.com/office/officeart/2005/8/layout/list1"/>
    <dgm:cxn modelId="{93110AD3-BF39-4566-80BB-33582EDAB629}" type="presParOf" srcId="{95F58D50-9DEC-48FE-AECB-20F8003E3311}" destId="{737A4F51-8859-451A-ABFA-3C492A655471}" srcOrd="4" destOrd="0" presId="urn:microsoft.com/office/officeart/2005/8/layout/list1"/>
    <dgm:cxn modelId="{C70105C3-9122-4A0D-8DDD-444D01182B5D}" type="presParOf" srcId="{737A4F51-8859-451A-ABFA-3C492A655471}" destId="{8FA8D5DF-38B6-4B1A-B0CF-726CB2AF0F04}" srcOrd="0" destOrd="0" presId="urn:microsoft.com/office/officeart/2005/8/layout/list1"/>
    <dgm:cxn modelId="{3245DAEB-8526-4518-B9D1-4F56704C0127}" type="presParOf" srcId="{737A4F51-8859-451A-ABFA-3C492A655471}" destId="{B30CE044-DEC8-4938-9544-546D432989B3}" srcOrd="1" destOrd="0" presId="urn:microsoft.com/office/officeart/2005/8/layout/list1"/>
    <dgm:cxn modelId="{378BE90A-2026-4357-8BB1-8F13DFB0888B}" type="presParOf" srcId="{95F58D50-9DEC-48FE-AECB-20F8003E3311}" destId="{392BBF50-09FD-4D12-B78E-8B653A6D66D9}" srcOrd="5" destOrd="0" presId="urn:microsoft.com/office/officeart/2005/8/layout/list1"/>
    <dgm:cxn modelId="{AA79BF0A-5DA4-4BF3-9348-8546A47389B7}" type="presParOf" srcId="{95F58D50-9DEC-48FE-AECB-20F8003E3311}" destId="{3FD26387-E9E3-4F16-A8FB-E0A068A45A95}" srcOrd="6" destOrd="0" presId="urn:microsoft.com/office/officeart/2005/8/layout/list1"/>
    <dgm:cxn modelId="{1EB0CD88-38CB-4780-B20E-022175DB2861}" type="presParOf" srcId="{95F58D50-9DEC-48FE-AECB-20F8003E3311}" destId="{967E6609-F779-4504-BB71-ABFB4997837C}" srcOrd="7" destOrd="0" presId="urn:microsoft.com/office/officeart/2005/8/layout/list1"/>
    <dgm:cxn modelId="{08609333-9792-4632-8F2D-C3CBC37B3215}" type="presParOf" srcId="{95F58D50-9DEC-48FE-AECB-20F8003E3311}" destId="{678F10D4-1248-47B0-ACE9-D016D48485A8}" srcOrd="8" destOrd="0" presId="urn:microsoft.com/office/officeart/2005/8/layout/list1"/>
    <dgm:cxn modelId="{DB0AFD19-8A08-47F7-9457-B6D4AC7EB261}" type="presParOf" srcId="{678F10D4-1248-47B0-ACE9-D016D48485A8}" destId="{0F525031-1B76-4CFB-A839-C7DF46FD1902}" srcOrd="0" destOrd="0" presId="urn:microsoft.com/office/officeart/2005/8/layout/list1"/>
    <dgm:cxn modelId="{BF4112F6-6E75-4CD9-98AE-C44A4001A672}" type="presParOf" srcId="{678F10D4-1248-47B0-ACE9-D016D48485A8}" destId="{AA006F95-97C3-48CA-A762-BBD047D94E1A}" srcOrd="1" destOrd="0" presId="urn:microsoft.com/office/officeart/2005/8/layout/list1"/>
    <dgm:cxn modelId="{00F1166F-AC9E-4463-B22C-BA2365BF04A3}" type="presParOf" srcId="{95F58D50-9DEC-48FE-AECB-20F8003E3311}" destId="{08A24016-ECB4-4868-A4FE-6E45CBA1B40D}" srcOrd="9" destOrd="0" presId="urn:microsoft.com/office/officeart/2005/8/layout/list1"/>
    <dgm:cxn modelId="{B2AA8523-69B6-4876-A9C1-F01CFEE4EB16}" type="presParOf" srcId="{95F58D50-9DEC-48FE-AECB-20F8003E3311}" destId="{DECFF91F-78D1-4532-BB43-13C467EACCBA}" srcOrd="10" destOrd="0" presId="urn:microsoft.com/office/officeart/2005/8/layout/list1"/>
    <dgm:cxn modelId="{703D8386-E27C-4694-92D7-4DA35CB3140E}" type="presParOf" srcId="{95F58D50-9DEC-48FE-AECB-20F8003E3311}" destId="{A5FD6C15-6353-4951-B327-08A08B784F4C}" srcOrd="11" destOrd="0" presId="urn:microsoft.com/office/officeart/2005/8/layout/list1"/>
    <dgm:cxn modelId="{EDA92731-3F93-4A0B-A0F3-6D7D4D55E30B}" type="presParOf" srcId="{95F58D50-9DEC-48FE-AECB-20F8003E3311}" destId="{3C587D0A-C4A6-4740-A131-4E0EDF92D223}" srcOrd="12" destOrd="0" presId="urn:microsoft.com/office/officeart/2005/8/layout/list1"/>
    <dgm:cxn modelId="{097CD5EE-813A-4453-BEED-4D8D24AD8A6F}" type="presParOf" srcId="{3C587D0A-C4A6-4740-A131-4E0EDF92D223}" destId="{2A2313E4-3B3C-49F4-B87D-FD0A13A31252}" srcOrd="0" destOrd="0" presId="urn:microsoft.com/office/officeart/2005/8/layout/list1"/>
    <dgm:cxn modelId="{43C87431-3D46-4DFE-8C43-C4AE50E0806F}" type="presParOf" srcId="{3C587D0A-C4A6-4740-A131-4E0EDF92D223}" destId="{FE777413-B4E9-4EA9-84B5-F95C4CC19BE4}" srcOrd="1" destOrd="0" presId="urn:microsoft.com/office/officeart/2005/8/layout/list1"/>
    <dgm:cxn modelId="{E66AD8DD-AE81-4399-8E98-F3777A309D03}" type="presParOf" srcId="{95F58D50-9DEC-48FE-AECB-20F8003E3311}" destId="{74FA2FE8-6A33-4162-8358-921AFC98D991}" srcOrd="13" destOrd="0" presId="urn:microsoft.com/office/officeart/2005/8/layout/list1"/>
    <dgm:cxn modelId="{47A1EAA7-B6B7-432B-87CA-108188BC6710}" type="presParOf" srcId="{95F58D50-9DEC-48FE-AECB-20F8003E3311}" destId="{169822A2-88E0-4FA2-91E3-31614F6F8056}" srcOrd="14" destOrd="0" presId="urn:microsoft.com/office/officeart/2005/8/layout/list1"/>
    <dgm:cxn modelId="{B6AD8CD4-FFFE-45E6-877D-4E60C3D0D815}" type="presParOf" srcId="{95F58D50-9DEC-48FE-AECB-20F8003E3311}" destId="{EA0153CF-EBE4-452D-9E38-53CA145ABFB9}" srcOrd="15" destOrd="0" presId="urn:microsoft.com/office/officeart/2005/8/layout/list1"/>
    <dgm:cxn modelId="{9A436B4C-DA15-42E5-B23E-B3C1EB9790C1}" type="presParOf" srcId="{95F58D50-9DEC-48FE-AECB-20F8003E3311}" destId="{D3918646-F0E5-48AD-9BBB-175F2E2356E8}" srcOrd="16" destOrd="0" presId="urn:microsoft.com/office/officeart/2005/8/layout/list1"/>
    <dgm:cxn modelId="{BF5CB642-CA01-4CE0-B51F-841255BF966E}" type="presParOf" srcId="{D3918646-F0E5-48AD-9BBB-175F2E2356E8}" destId="{81B9FFC0-37BA-463B-8397-EC5566B44863}" srcOrd="0" destOrd="0" presId="urn:microsoft.com/office/officeart/2005/8/layout/list1"/>
    <dgm:cxn modelId="{A4BBCFAA-7833-4439-96C9-6197919196D3}" type="presParOf" srcId="{D3918646-F0E5-48AD-9BBB-175F2E2356E8}" destId="{9B471B87-A94F-4A81-83D7-B785B5A792C0}" srcOrd="1" destOrd="0" presId="urn:microsoft.com/office/officeart/2005/8/layout/list1"/>
    <dgm:cxn modelId="{067E49FE-74F4-4475-A245-1D19E46B8016}" type="presParOf" srcId="{95F58D50-9DEC-48FE-AECB-20F8003E3311}" destId="{E42319BE-0928-4D0D-A881-969AF4F63097}" srcOrd="17" destOrd="0" presId="urn:microsoft.com/office/officeart/2005/8/layout/list1"/>
    <dgm:cxn modelId="{2969E64B-0FCD-44E7-994F-DFFE1C52449F}" type="presParOf" srcId="{95F58D50-9DEC-48FE-AECB-20F8003E3311}" destId="{C91F52CB-9B89-455D-BBB9-E8A9BEE8CC35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A66EC2-853A-4045-80AC-69048616C922}" type="doc">
      <dgm:prSet loTypeId="urn:microsoft.com/office/officeart/2005/8/layout/list1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de-DE"/>
        </a:p>
      </dgm:t>
    </dgm:pt>
    <dgm:pt modelId="{33A8D00E-C5F9-4FD8-97F7-F7C039BCB73B}">
      <dgm:prSet phldrT="[Text]" custT="1"/>
      <dgm:spPr>
        <a:solidFill>
          <a:schemeClr val="bg1"/>
        </a:solidFill>
        <a:ln>
          <a:solidFill>
            <a:srgbClr val="002273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100% ecological without the use of chemicals </a:t>
          </a:r>
          <a:endParaRPr lang="de-DE" sz="20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31D9DCFC-2548-48BA-82F6-81BEA2898E81}" type="parTrans" cxnId="{98815643-0D5C-46C2-9A8B-94F9F1F89B0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6B3924B-A0DA-4A8F-9524-993ECE31B4B2}" type="sibTrans" cxnId="{98815643-0D5C-46C2-9A8B-94F9F1F89B0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C80C748-BC69-41CB-8324-631606441DAE}">
      <dgm:prSet phldrT="[Text]" custT="1"/>
      <dgm:spPr>
        <a:solidFill>
          <a:schemeClr val="bg1"/>
        </a:solidFill>
        <a:ln>
          <a:solidFill>
            <a:srgbClr val="004694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Safety switch for prevention of burns</a:t>
          </a:r>
          <a:endParaRPr lang="de-DE" sz="20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DCD97A0B-8330-4C1E-A76D-8DBBF0DF24F1}" type="parTrans" cxnId="{38118508-A571-405E-9C5A-95B9FCDF79C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983134F-06A8-42C2-8B2E-091130FCF094}" type="sibTrans" cxnId="{38118508-A571-405E-9C5A-95B9FCDF79C4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62C8F05-E788-4CB4-9D3D-371BF44366ED}">
      <dgm:prSet phldrT="[Text]" custT="1"/>
      <dgm:spPr>
        <a:solidFill>
          <a:schemeClr val="bg1"/>
        </a:solidFill>
        <a:ln>
          <a:solidFill>
            <a:srgbClr val="0096C9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Easy handling with high production efficiency</a:t>
          </a:r>
          <a:endParaRPr lang="de-DE" sz="20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3803333-AF4C-474F-9B98-9A45B80A98CE}" type="parTrans" cxnId="{D0D4805B-9A58-435C-9E60-C1BF20A02D69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AA61355-EAA4-43D7-873B-849AAD134D1A}" type="sibTrans" cxnId="{D0D4805B-9A58-435C-9E60-C1BF20A02D69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5B968E5-EAAA-46E5-9C10-FC3D1F903CF1}">
      <dgm:prSet custT="1"/>
      <dgm:spPr>
        <a:solidFill>
          <a:schemeClr val="bg1"/>
        </a:solidFill>
        <a:ln>
          <a:solidFill>
            <a:srgbClr val="8DCDED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Low operating costs</a:t>
          </a:r>
        </a:p>
      </dgm:t>
    </dgm:pt>
    <dgm:pt modelId="{AAB05118-51E8-4D9F-A5B0-55C33F749A6E}" type="parTrans" cxnId="{3DE9C6A1-B049-4D97-B64B-4E6B718C6E10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7E761456-0B20-49CA-9BE1-73B66A705A37}" type="sibTrans" cxnId="{3DE9C6A1-B049-4D97-B64B-4E6B718C6E10}">
      <dgm:prSet/>
      <dgm:spPr/>
      <dgm:t>
        <a:bodyPr/>
        <a:lstStyle/>
        <a:p>
          <a:endParaRPr lang="en-US" sz="2000" noProof="0" dirty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E8E390C-40EE-4239-B5C9-7EE1793354AB}">
      <dgm:prSet custT="1"/>
      <dgm:spPr>
        <a:solidFill>
          <a:schemeClr val="bg1"/>
        </a:solidFill>
        <a:ln>
          <a:solidFill>
            <a:srgbClr val="BCE4FA"/>
          </a:solidFill>
        </a:ln>
      </dgm:spPr>
      <dgm:t>
        <a:bodyPr/>
        <a:lstStyle/>
        <a:p>
          <a:r>
            <a:rPr lang="en-US" sz="20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Low maintenance</a:t>
          </a:r>
        </a:p>
      </dgm:t>
    </dgm:pt>
    <dgm:pt modelId="{5CA1F7CB-BBFC-4DC5-B3A8-2A0EE409E954}" type="parTrans" cxnId="{DA0AD11E-A55C-4DE1-A180-600C90593618}">
      <dgm:prSet/>
      <dgm:spPr/>
      <dgm:t>
        <a:bodyPr/>
        <a:lstStyle/>
        <a:p>
          <a:endParaRPr lang="de-DE" sz="200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675A0B5-352D-4337-8522-3E12D3CA0973}" type="sibTrans" cxnId="{DA0AD11E-A55C-4DE1-A180-600C90593618}">
      <dgm:prSet/>
      <dgm:spPr/>
      <dgm:t>
        <a:bodyPr/>
        <a:lstStyle/>
        <a:p>
          <a:endParaRPr lang="de-DE" sz="200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5F58D50-9DEC-48FE-AECB-20F8003E3311}" type="pres">
      <dgm:prSet presAssocID="{5EA66EC2-853A-4045-80AC-69048616C9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FFE00B8-302B-40E2-8F18-B32CEC6E7188}" type="pres">
      <dgm:prSet presAssocID="{33A8D00E-C5F9-4FD8-97F7-F7C039BCB73B}" presName="parentLin" presStyleCnt="0"/>
      <dgm:spPr/>
      <dgm:t>
        <a:bodyPr/>
        <a:lstStyle/>
        <a:p>
          <a:endParaRPr lang="de-DE"/>
        </a:p>
      </dgm:t>
    </dgm:pt>
    <dgm:pt modelId="{3C54D7A6-49C7-4D0F-BFDA-CDDB8E35CF7A}" type="pres">
      <dgm:prSet presAssocID="{33A8D00E-C5F9-4FD8-97F7-F7C039BCB73B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13011377-A5BA-4E1D-8D38-E13AC567F767}" type="pres">
      <dgm:prSet presAssocID="{33A8D00E-C5F9-4FD8-97F7-F7C039BCB73B}" presName="parentText" presStyleLbl="node1" presStyleIdx="0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C19F0B9F-0031-4473-97AE-A9BD509CBE98}" type="pres">
      <dgm:prSet presAssocID="{33A8D00E-C5F9-4FD8-97F7-F7C039BCB73B}" presName="negativeSpace" presStyleCnt="0"/>
      <dgm:spPr/>
      <dgm:t>
        <a:bodyPr/>
        <a:lstStyle/>
        <a:p>
          <a:endParaRPr lang="de-DE"/>
        </a:p>
      </dgm:t>
    </dgm:pt>
    <dgm:pt modelId="{CB029873-5F6F-4489-90DC-91EC99D073BB}" type="pres">
      <dgm:prSet presAssocID="{33A8D00E-C5F9-4FD8-97F7-F7C039BCB73B}" presName="childText" presStyleLbl="conFgAcc1" presStyleIdx="0" presStyleCnt="5">
        <dgm:presLayoutVars>
          <dgm:bulletEnabled val="1"/>
        </dgm:presLayoutVars>
      </dgm:prSet>
      <dgm:spPr>
        <a:solidFill>
          <a:srgbClr val="002273">
            <a:alpha val="90000"/>
          </a:srgbClr>
        </a:solidFill>
        <a:ln>
          <a:solidFill>
            <a:srgbClr val="002273"/>
          </a:solidFill>
        </a:ln>
      </dgm:spPr>
      <dgm:t>
        <a:bodyPr/>
        <a:lstStyle/>
        <a:p>
          <a:endParaRPr lang="de-DE"/>
        </a:p>
      </dgm:t>
    </dgm:pt>
    <dgm:pt modelId="{D50AECB9-0DFA-4EA1-9641-6DBA094CA4E0}" type="pres">
      <dgm:prSet presAssocID="{06B3924B-A0DA-4A8F-9524-993ECE31B4B2}" presName="spaceBetweenRectangles" presStyleCnt="0"/>
      <dgm:spPr/>
      <dgm:t>
        <a:bodyPr/>
        <a:lstStyle/>
        <a:p>
          <a:endParaRPr lang="de-DE"/>
        </a:p>
      </dgm:t>
    </dgm:pt>
    <dgm:pt modelId="{737A4F51-8859-451A-ABFA-3C492A655471}" type="pres">
      <dgm:prSet presAssocID="{FC80C748-BC69-41CB-8324-631606441DAE}" presName="parentLin" presStyleCnt="0"/>
      <dgm:spPr/>
      <dgm:t>
        <a:bodyPr/>
        <a:lstStyle/>
        <a:p>
          <a:endParaRPr lang="de-DE"/>
        </a:p>
      </dgm:t>
    </dgm:pt>
    <dgm:pt modelId="{8FA8D5DF-38B6-4B1A-B0CF-726CB2AF0F04}" type="pres">
      <dgm:prSet presAssocID="{FC80C748-BC69-41CB-8324-631606441DAE}" presName="parentLeftMargin" presStyleLbl="node1" presStyleIdx="0" presStyleCnt="5"/>
      <dgm:spPr/>
      <dgm:t>
        <a:bodyPr/>
        <a:lstStyle/>
        <a:p>
          <a:endParaRPr lang="en-GB"/>
        </a:p>
      </dgm:t>
    </dgm:pt>
    <dgm:pt modelId="{B30CE044-DEC8-4938-9544-546D432989B3}" type="pres">
      <dgm:prSet presAssocID="{FC80C748-BC69-41CB-8324-631606441DAE}" presName="parentText" presStyleLbl="node1" presStyleIdx="1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392BBF50-09FD-4D12-B78E-8B653A6D66D9}" type="pres">
      <dgm:prSet presAssocID="{FC80C748-BC69-41CB-8324-631606441DAE}" presName="negativeSpace" presStyleCnt="0"/>
      <dgm:spPr/>
      <dgm:t>
        <a:bodyPr/>
        <a:lstStyle/>
        <a:p>
          <a:endParaRPr lang="de-DE"/>
        </a:p>
      </dgm:t>
    </dgm:pt>
    <dgm:pt modelId="{3FD26387-E9E3-4F16-A8FB-E0A068A45A95}" type="pres">
      <dgm:prSet presAssocID="{FC80C748-BC69-41CB-8324-631606441DAE}" presName="childText" presStyleLbl="conFgAcc1" presStyleIdx="1" presStyleCnt="5">
        <dgm:presLayoutVars>
          <dgm:bulletEnabled val="1"/>
        </dgm:presLayoutVars>
      </dgm:prSet>
      <dgm:spPr>
        <a:solidFill>
          <a:srgbClr val="004694">
            <a:alpha val="90000"/>
          </a:srgbClr>
        </a:solidFill>
        <a:ln>
          <a:solidFill>
            <a:srgbClr val="004694">
              <a:alpha val="80000"/>
            </a:srgbClr>
          </a:solidFill>
        </a:ln>
      </dgm:spPr>
      <dgm:t>
        <a:bodyPr/>
        <a:lstStyle/>
        <a:p>
          <a:endParaRPr lang="de-DE"/>
        </a:p>
      </dgm:t>
    </dgm:pt>
    <dgm:pt modelId="{967E6609-F779-4504-BB71-ABFB4997837C}" type="pres">
      <dgm:prSet presAssocID="{F983134F-06A8-42C2-8B2E-091130FCF094}" presName="spaceBetweenRectangles" presStyleCnt="0"/>
      <dgm:spPr/>
      <dgm:t>
        <a:bodyPr/>
        <a:lstStyle/>
        <a:p>
          <a:endParaRPr lang="de-DE"/>
        </a:p>
      </dgm:t>
    </dgm:pt>
    <dgm:pt modelId="{678F10D4-1248-47B0-ACE9-D016D48485A8}" type="pres">
      <dgm:prSet presAssocID="{962C8F05-E788-4CB4-9D3D-371BF44366ED}" presName="parentLin" presStyleCnt="0"/>
      <dgm:spPr/>
      <dgm:t>
        <a:bodyPr/>
        <a:lstStyle/>
        <a:p>
          <a:endParaRPr lang="de-DE"/>
        </a:p>
      </dgm:t>
    </dgm:pt>
    <dgm:pt modelId="{0F525031-1B76-4CFB-A839-C7DF46FD1902}" type="pres">
      <dgm:prSet presAssocID="{962C8F05-E788-4CB4-9D3D-371BF44366ED}" presName="parentLeftMargin" presStyleLbl="node1" presStyleIdx="1" presStyleCnt="5"/>
      <dgm:spPr/>
      <dgm:t>
        <a:bodyPr/>
        <a:lstStyle/>
        <a:p>
          <a:endParaRPr lang="en-GB"/>
        </a:p>
      </dgm:t>
    </dgm:pt>
    <dgm:pt modelId="{AA006F95-97C3-48CA-A762-BBD047D94E1A}" type="pres">
      <dgm:prSet presAssocID="{962C8F05-E788-4CB4-9D3D-371BF44366ED}" presName="parentText" presStyleLbl="node1" presStyleIdx="2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08A24016-ECB4-4868-A4FE-6E45CBA1B40D}" type="pres">
      <dgm:prSet presAssocID="{962C8F05-E788-4CB4-9D3D-371BF44366ED}" presName="negativeSpace" presStyleCnt="0"/>
      <dgm:spPr/>
      <dgm:t>
        <a:bodyPr/>
        <a:lstStyle/>
        <a:p>
          <a:endParaRPr lang="de-DE"/>
        </a:p>
      </dgm:t>
    </dgm:pt>
    <dgm:pt modelId="{DECFF91F-78D1-4532-BB43-13C467EACCBA}" type="pres">
      <dgm:prSet presAssocID="{962C8F05-E788-4CB4-9D3D-371BF44366ED}" presName="childText" presStyleLbl="conFgAcc1" presStyleIdx="2" presStyleCnt="5">
        <dgm:presLayoutVars>
          <dgm:bulletEnabled val="1"/>
        </dgm:presLayoutVars>
      </dgm:prSet>
      <dgm:spPr>
        <a:solidFill>
          <a:srgbClr val="0096C9">
            <a:alpha val="90000"/>
          </a:srgbClr>
        </a:solidFill>
        <a:ln>
          <a:solidFill>
            <a:srgbClr val="0096C9">
              <a:alpha val="70000"/>
            </a:srgbClr>
          </a:solidFill>
        </a:ln>
      </dgm:spPr>
      <dgm:t>
        <a:bodyPr/>
        <a:lstStyle/>
        <a:p>
          <a:endParaRPr lang="de-DE"/>
        </a:p>
      </dgm:t>
    </dgm:pt>
    <dgm:pt modelId="{A5FD6C15-6353-4951-B327-08A08B784F4C}" type="pres">
      <dgm:prSet presAssocID="{AAA61355-EAA4-43D7-873B-849AAD134D1A}" presName="spaceBetweenRectangles" presStyleCnt="0"/>
      <dgm:spPr/>
      <dgm:t>
        <a:bodyPr/>
        <a:lstStyle/>
        <a:p>
          <a:endParaRPr lang="de-DE"/>
        </a:p>
      </dgm:t>
    </dgm:pt>
    <dgm:pt modelId="{3C587D0A-C4A6-4740-A131-4E0EDF92D223}" type="pres">
      <dgm:prSet presAssocID="{E5B968E5-EAAA-46E5-9C10-FC3D1F903CF1}" presName="parentLin" presStyleCnt="0"/>
      <dgm:spPr/>
      <dgm:t>
        <a:bodyPr/>
        <a:lstStyle/>
        <a:p>
          <a:endParaRPr lang="de-DE"/>
        </a:p>
      </dgm:t>
    </dgm:pt>
    <dgm:pt modelId="{2A2313E4-3B3C-49F4-B87D-FD0A13A31252}" type="pres">
      <dgm:prSet presAssocID="{E5B968E5-EAAA-46E5-9C10-FC3D1F903CF1}" presName="parentLeftMargin" presStyleLbl="node1" presStyleIdx="2" presStyleCnt="5"/>
      <dgm:spPr/>
      <dgm:t>
        <a:bodyPr/>
        <a:lstStyle/>
        <a:p>
          <a:endParaRPr lang="en-GB"/>
        </a:p>
      </dgm:t>
    </dgm:pt>
    <dgm:pt modelId="{FE777413-B4E9-4EA9-84B5-F95C4CC19BE4}" type="pres">
      <dgm:prSet presAssocID="{E5B968E5-EAAA-46E5-9C10-FC3D1F903CF1}" presName="parentText" presStyleLbl="node1" presStyleIdx="3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74FA2FE8-6A33-4162-8358-921AFC98D991}" type="pres">
      <dgm:prSet presAssocID="{E5B968E5-EAAA-46E5-9C10-FC3D1F903CF1}" presName="negativeSpace" presStyleCnt="0"/>
      <dgm:spPr/>
      <dgm:t>
        <a:bodyPr/>
        <a:lstStyle/>
        <a:p>
          <a:endParaRPr lang="de-DE"/>
        </a:p>
      </dgm:t>
    </dgm:pt>
    <dgm:pt modelId="{169822A2-88E0-4FA2-91E3-31614F6F8056}" type="pres">
      <dgm:prSet presAssocID="{E5B968E5-EAAA-46E5-9C10-FC3D1F903CF1}" presName="childText" presStyleLbl="conFgAcc1" presStyleIdx="3" presStyleCnt="5">
        <dgm:presLayoutVars>
          <dgm:bulletEnabled val="1"/>
        </dgm:presLayoutVars>
      </dgm:prSet>
      <dgm:spPr>
        <a:solidFill>
          <a:srgbClr val="8DCDED">
            <a:alpha val="90000"/>
          </a:srgbClr>
        </a:solidFill>
        <a:ln>
          <a:solidFill>
            <a:srgbClr val="8DCDED">
              <a:alpha val="60000"/>
            </a:srgbClr>
          </a:solidFill>
        </a:ln>
      </dgm:spPr>
      <dgm:t>
        <a:bodyPr/>
        <a:lstStyle/>
        <a:p>
          <a:endParaRPr lang="de-DE"/>
        </a:p>
      </dgm:t>
    </dgm:pt>
    <dgm:pt modelId="{EA0153CF-EBE4-452D-9E38-53CA145ABFB9}" type="pres">
      <dgm:prSet presAssocID="{7E761456-0B20-49CA-9BE1-73B66A705A37}" presName="spaceBetweenRectangles" presStyleCnt="0"/>
      <dgm:spPr/>
      <dgm:t>
        <a:bodyPr/>
        <a:lstStyle/>
        <a:p>
          <a:endParaRPr lang="de-DE"/>
        </a:p>
      </dgm:t>
    </dgm:pt>
    <dgm:pt modelId="{D3918646-F0E5-48AD-9BBB-175F2E2356E8}" type="pres">
      <dgm:prSet presAssocID="{1E8E390C-40EE-4239-B5C9-7EE1793354AB}" presName="parentLin" presStyleCnt="0"/>
      <dgm:spPr/>
      <dgm:t>
        <a:bodyPr/>
        <a:lstStyle/>
        <a:p>
          <a:endParaRPr lang="de-DE"/>
        </a:p>
      </dgm:t>
    </dgm:pt>
    <dgm:pt modelId="{81B9FFC0-37BA-463B-8397-EC5566B44863}" type="pres">
      <dgm:prSet presAssocID="{1E8E390C-40EE-4239-B5C9-7EE1793354AB}" presName="parentLeftMargin" presStyleLbl="node1" presStyleIdx="3" presStyleCnt="5"/>
      <dgm:spPr/>
      <dgm:t>
        <a:bodyPr/>
        <a:lstStyle/>
        <a:p>
          <a:endParaRPr lang="de-DE"/>
        </a:p>
      </dgm:t>
    </dgm:pt>
    <dgm:pt modelId="{9B471B87-A94F-4A81-83D7-B785B5A792C0}" type="pres">
      <dgm:prSet presAssocID="{1E8E390C-40EE-4239-B5C9-7EE1793354AB}" presName="parentText" presStyleLbl="node1" presStyleIdx="4" presStyleCnt="5" custScaleX="12833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E42319BE-0928-4D0D-A881-969AF4F63097}" type="pres">
      <dgm:prSet presAssocID="{1E8E390C-40EE-4239-B5C9-7EE1793354AB}" presName="negativeSpace" presStyleCnt="0"/>
      <dgm:spPr/>
      <dgm:t>
        <a:bodyPr/>
        <a:lstStyle/>
        <a:p>
          <a:endParaRPr lang="de-DE"/>
        </a:p>
      </dgm:t>
    </dgm:pt>
    <dgm:pt modelId="{C91F52CB-9B89-455D-BBB9-E8A9BEE8CC35}" type="pres">
      <dgm:prSet presAssocID="{1E8E390C-40EE-4239-B5C9-7EE1793354AB}" presName="childText" presStyleLbl="conFgAcc1" presStyleIdx="4" presStyleCnt="5">
        <dgm:presLayoutVars>
          <dgm:bulletEnabled val="1"/>
        </dgm:presLayoutVars>
      </dgm:prSet>
      <dgm:spPr>
        <a:solidFill>
          <a:srgbClr val="BCE4FA">
            <a:alpha val="90000"/>
          </a:srgbClr>
        </a:solidFill>
        <a:ln>
          <a:solidFill>
            <a:srgbClr val="BCE4FA">
              <a:alpha val="50000"/>
            </a:srgbClr>
          </a:solidFill>
        </a:ln>
      </dgm:spPr>
      <dgm:t>
        <a:bodyPr/>
        <a:lstStyle/>
        <a:p>
          <a:endParaRPr lang="de-DE"/>
        </a:p>
      </dgm:t>
    </dgm:pt>
  </dgm:ptLst>
  <dgm:cxnLst>
    <dgm:cxn modelId="{38118508-A571-405E-9C5A-95B9FCDF79C4}" srcId="{5EA66EC2-853A-4045-80AC-69048616C922}" destId="{FC80C748-BC69-41CB-8324-631606441DAE}" srcOrd="1" destOrd="0" parTransId="{DCD97A0B-8330-4C1E-A76D-8DBBF0DF24F1}" sibTransId="{F983134F-06A8-42C2-8B2E-091130FCF094}"/>
    <dgm:cxn modelId="{2326C4E7-E95B-440B-BBA6-C1BDEA2E3750}" type="presOf" srcId="{962C8F05-E788-4CB4-9D3D-371BF44366ED}" destId="{AA006F95-97C3-48CA-A762-BBD047D94E1A}" srcOrd="1" destOrd="0" presId="urn:microsoft.com/office/officeart/2005/8/layout/list1"/>
    <dgm:cxn modelId="{6E47B45C-487C-460C-B5D3-349071F41320}" type="presOf" srcId="{E5B968E5-EAAA-46E5-9C10-FC3D1F903CF1}" destId="{2A2313E4-3B3C-49F4-B87D-FD0A13A31252}" srcOrd="0" destOrd="0" presId="urn:microsoft.com/office/officeart/2005/8/layout/list1"/>
    <dgm:cxn modelId="{6B45F145-3676-45DE-B17A-08D96221FE85}" type="presOf" srcId="{33A8D00E-C5F9-4FD8-97F7-F7C039BCB73B}" destId="{13011377-A5BA-4E1D-8D38-E13AC567F767}" srcOrd="1" destOrd="0" presId="urn:microsoft.com/office/officeart/2005/8/layout/list1"/>
    <dgm:cxn modelId="{86DBD0FF-3B05-417A-B082-62C1D4344118}" type="presOf" srcId="{5EA66EC2-853A-4045-80AC-69048616C922}" destId="{95F58D50-9DEC-48FE-AECB-20F8003E3311}" srcOrd="0" destOrd="0" presId="urn:microsoft.com/office/officeart/2005/8/layout/list1"/>
    <dgm:cxn modelId="{4F00897F-F0E2-43F3-9776-70DEFB654A07}" type="presOf" srcId="{FC80C748-BC69-41CB-8324-631606441DAE}" destId="{B30CE044-DEC8-4938-9544-546D432989B3}" srcOrd="1" destOrd="0" presId="urn:microsoft.com/office/officeart/2005/8/layout/list1"/>
    <dgm:cxn modelId="{AD14E6CC-B6EC-4494-97BF-4FE78E39ACFE}" type="presOf" srcId="{1E8E390C-40EE-4239-B5C9-7EE1793354AB}" destId="{9B471B87-A94F-4A81-83D7-B785B5A792C0}" srcOrd="1" destOrd="0" presId="urn:microsoft.com/office/officeart/2005/8/layout/list1"/>
    <dgm:cxn modelId="{0C26EB7B-DD87-44F8-9919-94995D82A4A4}" type="presOf" srcId="{33A8D00E-C5F9-4FD8-97F7-F7C039BCB73B}" destId="{3C54D7A6-49C7-4D0F-BFDA-CDDB8E35CF7A}" srcOrd="0" destOrd="0" presId="urn:microsoft.com/office/officeart/2005/8/layout/list1"/>
    <dgm:cxn modelId="{DA0AD11E-A55C-4DE1-A180-600C90593618}" srcId="{5EA66EC2-853A-4045-80AC-69048616C922}" destId="{1E8E390C-40EE-4239-B5C9-7EE1793354AB}" srcOrd="4" destOrd="0" parTransId="{5CA1F7CB-BBFC-4DC5-B3A8-2A0EE409E954}" sibTransId="{6675A0B5-352D-4337-8522-3E12D3CA0973}"/>
    <dgm:cxn modelId="{286D6DEC-7184-4A44-BA8F-0147A4BBDC05}" type="presOf" srcId="{FC80C748-BC69-41CB-8324-631606441DAE}" destId="{8FA8D5DF-38B6-4B1A-B0CF-726CB2AF0F04}" srcOrd="0" destOrd="0" presId="urn:microsoft.com/office/officeart/2005/8/layout/list1"/>
    <dgm:cxn modelId="{98815643-0D5C-46C2-9A8B-94F9F1F89B04}" srcId="{5EA66EC2-853A-4045-80AC-69048616C922}" destId="{33A8D00E-C5F9-4FD8-97F7-F7C039BCB73B}" srcOrd="0" destOrd="0" parTransId="{31D9DCFC-2548-48BA-82F6-81BEA2898E81}" sibTransId="{06B3924B-A0DA-4A8F-9524-993ECE31B4B2}"/>
    <dgm:cxn modelId="{6F07BB1F-ACFE-4324-B07D-5386EC93CAAC}" type="presOf" srcId="{E5B968E5-EAAA-46E5-9C10-FC3D1F903CF1}" destId="{FE777413-B4E9-4EA9-84B5-F95C4CC19BE4}" srcOrd="1" destOrd="0" presId="urn:microsoft.com/office/officeart/2005/8/layout/list1"/>
    <dgm:cxn modelId="{D0D4805B-9A58-435C-9E60-C1BF20A02D69}" srcId="{5EA66EC2-853A-4045-80AC-69048616C922}" destId="{962C8F05-E788-4CB4-9D3D-371BF44366ED}" srcOrd="2" destOrd="0" parTransId="{43803333-AF4C-474F-9B98-9A45B80A98CE}" sibTransId="{AAA61355-EAA4-43D7-873B-849AAD134D1A}"/>
    <dgm:cxn modelId="{C8675830-AC9F-4F62-A18B-1F9B2B0AB4E5}" type="presOf" srcId="{962C8F05-E788-4CB4-9D3D-371BF44366ED}" destId="{0F525031-1B76-4CFB-A839-C7DF46FD1902}" srcOrd="0" destOrd="0" presId="urn:microsoft.com/office/officeart/2005/8/layout/list1"/>
    <dgm:cxn modelId="{00E88AAF-6842-4C21-9372-1B9ABF77AF8E}" type="presOf" srcId="{1E8E390C-40EE-4239-B5C9-7EE1793354AB}" destId="{81B9FFC0-37BA-463B-8397-EC5566B44863}" srcOrd="0" destOrd="0" presId="urn:microsoft.com/office/officeart/2005/8/layout/list1"/>
    <dgm:cxn modelId="{3DE9C6A1-B049-4D97-B64B-4E6B718C6E10}" srcId="{5EA66EC2-853A-4045-80AC-69048616C922}" destId="{E5B968E5-EAAA-46E5-9C10-FC3D1F903CF1}" srcOrd="3" destOrd="0" parTransId="{AAB05118-51E8-4D9F-A5B0-55C33F749A6E}" sibTransId="{7E761456-0B20-49CA-9BE1-73B66A705A37}"/>
    <dgm:cxn modelId="{22CAE89C-FABA-4BEF-B1FA-6A0F09E42784}" type="presParOf" srcId="{95F58D50-9DEC-48FE-AECB-20F8003E3311}" destId="{7FFE00B8-302B-40E2-8F18-B32CEC6E7188}" srcOrd="0" destOrd="0" presId="urn:microsoft.com/office/officeart/2005/8/layout/list1"/>
    <dgm:cxn modelId="{F81ECACF-476E-4A15-90EB-FFE787889999}" type="presParOf" srcId="{7FFE00B8-302B-40E2-8F18-B32CEC6E7188}" destId="{3C54D7A6-49C7-4D0F-BFDA-CDDB8E35CF7A}" srcOrd="0" destOrd="0" presId="urn:microsoft.com/office/officeart/2005/8/layout/list1"/>
    <dgm:cxn modelId="{F5A882AF-AC87-40F6-B39F-1666984F28E4}" type="presParOf" srcId="{7FFE00B8-302B-40E2-8F18-B32CEC6E7188}" destId="{13011377-A5BA-4E1D-8D38-E13AC567F767}" srcOrd="1" destOrd="0" presId="urn:microsoft.com/office/officeart/2005/8/layout/list1"/>
    <dgm:cxn modelId="{31C373B1-D3BD-476F-9A56-D1FA3246E16D}" type="presParOf" srcId="{95F58D50-9DEC-48FE-AECB-20F8003E3311}" destId="{C19F0B9F-0031-4473-97AE-A9BD509CBE98}" srcOrd="1" destOrd="0" presId="urn:microsoft.com/office/officeart/2005/8/layout/list1"/>
    <dgm:cxn modelId="{937C582C-4569-437B-8293-77D6715B50F3}" type="presParOf" srcId="{95F58D50-9DEC-48FE-AECB-20F8003E3311}" destId="{CB029873-5F6F-4489-90DC-91EC99D073BB}" srcOrd="2" destOrd="0" presId="urn:microsoft.com/office/officeart/2005/8/layout/list1"/>
    <dgm:cxn modelId="{470843A1-C618-4F5D-BF5D-5C0F55AC2A87}" type="presParOf" srcId="{95F58D50-9DEC-48FE-AECB-20F8003E3311}" destId="{D50AECB9-0DFA-4EA1-9641-6DBA094CA4E0}" srcOrd="3" destOrd="0" presId="urn:microsoft.com/office/officeart/2005/8/layout/list1"/>
    <dgm:cxn modelId="{1B1C0450-CE53-40AC-84D2-0B269734F29F}" type="presParOf" srcId="{95F58D50-9DEC-48FE-AECB-20F8003E3311}" destId="{737A4F51-8859-451A-ABFA-3C492A655471}" srcOrd="4" destOrd="0" presId="urn:microsoft.com/office/officeart/2005/8/layout/list1"/>
    <dgm:cxn modelId="{777D92D2-1C99-4044-A451-359947D1FF72}" type="presParOf" srcId="{737A4F51-8859-451A-ABFA-3C492A655471}" destId="{8FA8D5DF-38B6-4B1A-B0CF-726CB2AF0F04}" srcOrd="0" destOrd="0" presId="urn:microsoft.com/office/officeart/2005/8/layout/list1"/>
    <dgm:cxn modelId="{D1C0227C-5E9E-436C-BD71-B573AECB6015}" type="presParOf" srcId="{737A4F51-8859-451A-ABFA-3C492A655471}" destId="{B30CE044-DEC8-4938-9544-546D432989B3}" srcOrd="1" destOrd="0" presId="urn:microsoft.com/office/officeart/2005/8/layout/list1"/>
    <dgm:cxn modelId="{17FFAFB3-E5CC-4A5F-9071-EE0678881CC6}" type="presParOf" srcId="{95F58D50-9DEC-48FE-AECB-20F8003E3311}" destId="{392BBF50-09FD-4D12-B78E-8B653A6D66D9}" srcOrd="5" destOrd="0" presId="urn:microsoft.com/office/officeart/2005/8/layout/list1"/>
    <dgm:cxn modelId="{CD2F8801-E901-4593-9FB6-C6463C49DAC9}" type="presParOf" srcId="{95F58D50-9DEC-48FE-AECB-20F8003E3311}" destId="{3FD26387-E9E3-4F16-A8FB-E0A068A45A95}" srcOrd="6" destOrd="0" presId="urn:microsoft.com/office/officeart/2005/8/layout/list1"/>
    <dgm:cxn modelId="{BA996A47-3C18-4FB6-8E01-5500849C1225}" type="presParOf" srcId="{95F58D50-9DEC-48FE-AECB-20F8003E3311}" destId="{967E6609-F779-4504-BB71-ABFB4997837C}" srcOrd="7" destOrd="0" presId="urn:microsoft.com/office/officeart/2005/8/layout/list1"/>
    <dgm:cxn modelId="{EC05E17B-1C95-42D4-9038-F7AFAA4C0FC8}" type="presParOf" srcId="{95F58D50-9DEC-48FE-AECB-20F8003E3311}" destId="{678F10D4-1248-47B0-ACE9-D016D48485A8}" srcOrd="8" destOrd="0" presId="urn:microsoft.com/office/officeart/2005/8/layout/list1"/>
    <dgm:cxn modelId="{F5AE0447-EAD2-46E2-86D6-9D212BC4164E}" type="presParOf" srcId="{678F10D4-1248-47B0-ACE9-D016D48485A8}" destId="{0F525031-1B76-4CFB-A839-C7DF46FD1902}" srcOrd="0" destOrd="0" presId="urn:microsoft.com/office/officeart/2005/8/layout/list1"/>
    <dgm:cxn modelId="{B34C67B4-9D0E-47C0-A65F-881F62D41A13}" type="presParOf" srcId="{678F10D4-1248-47B0-ACE9-D016D48485A8}" destId="{AA006F95-97C3-48CA-A762-BBD047D94E1A}" srcOrd="1" destOrd="0" presId="urn:microsoft.com/office/officeart/2005/8/layout/list1"/>
    <dgm:cxn modelId="{4C9466E4-4017-4097-8BFA-A2BD9792A83F}" type="presParOf" srcId="{95F58D50-9DEC-48FE-AECB-20F8003E3311}" destId="{08A24016-ECB4-4868-A4FE-6E45CBA1B40D}" srcOrd="9" destOrd="0" presId="urn:microsoft.com/office/officeart/2005/8/layout/list1"/>
    <dgm:cxn modelId="{530346D9-811B-40CD-BC12-DF5C63F4E61C}" type="presParOf" srcId="{95F58D50-9DEC-48FE-AECB-20F8003E3311}" destId="{DECFF91F-78D1-4532-BB43-13C467EACCBA}" srcOrd="10" destOrd="0" presId="urn:microsoft.com/office/officeart/2005/8/layout/list1"/>
    <dgm:cxn modelId="{F4FB0BCB-942E-42A0-AE16-75D109DBDE09}" type="presParOf" srcId="{95F58D50-9DEC-48FE-AECB-20F8003E3311}" destId="{A5FD6C15-6353-4951-B327-08A08B784F4C}" srcOrd="11" destOrd="0" presId="urn:microsoft.com/office/officeart/2005/8/layout/list1"/>
    <dgm:cxn modelId="{4C3EB728-0F64-4C8B-B850-E73AB4B1EBE3}" type="presParOf" srcId="{95F58D50-9DEC-48FE-AECB-20F8003E3311}" destId="{3C587D0A-C4A6-4740-A131-4E0EDF92D223}" srcOrd="12" destOrd="0" presId="urn:microsoft.com/office/officeart/2005/8/layout/list1"/>
    <dgm:cxn modelId="{B51A4A93-C13A-4E9D-AE85-B0B1FB6794CF}" type="presParOf" srcId="{3C587D0A-C4A6-4740-A131-4E0EDF92D223}" destId="{2A2313E4-3B3C-49F4-B87D-FD0A13A31252}" srcOrd="0" destOrd="0" presId="urn:microsoft.com/office/officeart/2005/8/layout/list1"/>
    <dgm:cxn modelId="{A3DE4DA4-E37F-47A8-9C12-B720EC73CA95}" type="presParOf" srcId="{3C587D0A-C4A6-4740-A131-4E0EDF92D223}" destId="{FE777413-B4E9-4EA9-84B5-F95C4CC19BE4}" srcOrd="1" destOrd="0" presId="urn:microsoft.com/office/officeart/2005/8/layout/list1"/>
    <dgm:cxn modelId="{FFDE9F72-C80D-48FC-BCB6-41EEEFD5135C}" type="presParOf" srcId="{95F58D50-9DEC-48FE-AECB-20F8003E3311}" destId="{74FA2FE8-6A33-4162-8358-921AFC98D991}" srcOrd="13" destOrd="0" presId="urn:microsoft.com/office/officeart/2005/8/layout/list1"/>
    <dgm:cxn modelId="{FEF3A9F2-168E-4E3B-A9DC-A297168B4420}" type="presParOf" srcId="{95F58D50-9DEC-48FE-AECB-20F8003E3311}" destId="{169822A2-88E0-4FA2-91E3-31614F6F8056}" srcOrd="14" destOrd="0" presId="urn:microsoft.com/office/officeart/2005/8/layout/list1"/>
    <dgm:cxn modelId="{6D579A1F-96FA-4FB1-964C-748966347772}" type="presParOf" srcId="{95F58D50-9DEC-48FE-AECB-20F8003E3311}" destId="{EA0153CF-EBE4-452D-9E38-53CA145ABFB9}" srcOrd="15" destOrd="0" presId="urn:microsoft.com/office/officeart/2005/8/layout/list1"/>
    <dgm:cxn modelId="{2D13139A-4E1D-4D48-948F-FB867452239A}" type="presParOf" srcId="{95F58D50-9DEC-48FE-AECB-20F8003E3311}" destId="{D3918646-F0E5-48AD-9BBB-175F2E2356E8}" srcOrd="16" destOrd="0" presId="urn:microsoft.com/office/officeart/2005/8/layout/list1"/>
    <dgm:cxn modelId="{23438630-E8B4-4CE5-8B45-BA47FF5C8BE7}" type="presParOf" srcId="{D3918646-F0E5-48AD-9BBB-175F2E2356E8}" destId="{81B9FFC0-37BA-463B-8397-EC5566B44863}" srcOrd="0" destOrd="0" presId="urn:microsoft.com/office/officeart/2005/8/layout/list1"/>
    <dgm:cxn modelId="{DD19902E-DD45-49FA-8F63-F72769E2A6DB}" type="presParOf" srcId="{D3918646-F0E5-48AD-9BBB-175F2E2356E8}" destId="{9B471B87-A94F-4A81-83D7-B785B5A792C0}" srcOrd="1" destOrd="0" presId="urn:microsoft.com/office/officeart/2005/8/layout/list1"/>
    <dgm:cxn modelId="{5593161C-6BF1-4027-9366-6D067B360729}" type="presParOf" srcId="{95F58D50-9DEC-48FE-AECB-20F8003E3311}" destId="{E42319BE-0928-4D0D-A881-969AF4F63097}" srcOrd="17" destOrd="0" presId="urn:microsoft.com/office/officeart/2005/8/layout/list1"/>
    <dgm:cxn modelId="{5315EB42-4D98-4EF2-9040-FC0CD4EEB768}" type="presParOf" srcId="{95F58D50-9DEC-48FE-AECB-20F8003E3311}" destId="{C91F52CB-9B89-455D-BBB9-E8A9BEE8CC35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29873-5F6F-4489-90DC-91EC99D073BB}">
      <dsp:nvSpPr>
        <dsp:cNvPr id="0" name=""/>
        <dsp:cNvSpPr/>
      </dsp:nvSpPr>
      <dsp:spPr>
        <a:xfrm>
          <a:off x="0" y="281750"/>
          <a:ext cx="9217024" cy="428400"/>
        </a:xfrm>
        <a:prstGeom prst="rect">
          <a:avLst/>
        </a:prstGeom>
        <a:solidFill>
          <a:srgbClr val="002273">
            <a:alpha val="90000"/>
          </a:srgbClr>
        </a:solidFill>
        <a:ln w="6350" cap="flat" cmpd="sng" algn="ctr">
          <a:solidFill>
            <a:srgbClr val="002273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011377-A5BA-4E1D-8D38-E13AC567F767}">
      <dsp:nvSpPr>
        <dsp:cNvPr id="0" name=""/>
        <dsp:cNvSpPr/>
      </dsp:nvSpPr>
      <dsp:spPr>
        <a:xfrm>
          <a:off x="460851" y="30830"/>
          <a:ext cx="8280002" cy="501840"/>
        </a:xfrm>
        <a:prstGeom prst="rect">
          <a:avLst/>
        </a:prstGeom>
        <a:solidFill>
          <a:schemeClr val="bg1"/>
        </a:solidFill>
        <a:ln>
          <a:solidFill>
            <a:srgbClr val="002273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867" tIns="0" rIns="24386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100% ecological without the use of chemicals </a:t>
          </a:r>
          <a:endParaRPr lang="de-DE" sz="2000" kern="12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460851" y="30830"/>
        <a:ext cx="8280002" cy="501840"/>
      </dsp:txXfrm>
    </dsp:sp>
    <dsp:sp modelId="{3FD26387-E9E3-4F16-A8FB-E0A068A45A95}">
      <dsp:nvSpPr>
        <dsp:cNvPr id="0" name=""/>
        <dsp:cNvSpPr/>
      </dsp:nvSpPr>
      <dsp:spPr>
        <a:xfrm>
          <a:off x="0" y="1052870"/>
          <a:ext cx="9217024" cy="428400"/>
        </a:xfrm>
        <a:prstGeom prst="rect">
          <a:avLst/>
        </a:prstGeom>
        <a:solidFill>
          <a:srgbClr val="004694">
            <a:alpha val="90000"/>
          </a:srgbClr>
        </a:solidFill>
        <a:ln w="6350" cap="flat" cmpd="sng" algn="ctr">
          <a:solidFill>
            <a:srgbClr val="004694">
              <a:alpha val="8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0CE044-DEC8-4938-9544-546D432989B3}">
      <dsp:nvSpPr>
        <dsp:cNvPr id="0" name=""/>
        <dsp:cNvSpPr/>
      </dsp:nvSpPr>
      <dsp:spPr>
        <a:xfrm>
          <a:off x="460851" y="801950"/>
          <a:ext cx="8280002" cy="501840"/>
        </a:xfrm>
        <a:prstGeom prst="rect">
          <a:avLst/>
        </a:prstGeom>
        <a:solidFill>
          <a:schemeClr val="bg1"/>
        </a:solidFill>
        <a:ln>
          <a:solidFill>
            <a:srgbClr val="004694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867" tIns="0" rIns="24386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Safety switch for prevention of burns</a:t>
          </a:r>
          <a:endParaRPr lang="de-DE" sz="2000" kern="12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460851" y="801950"/>
        <a:ext cx="8280002" cy="501840"/>
      </dsp:txXfrm>
    </dsp:sp>
    <dsp:sp modelId="{DECFF91F-78D1-4532-BB43-13C467EACCBA}">
      <dsp:nvSpPr>
        <dsp:cNvPr id="0" name=""/>
        <dsp:cNvSpPr/>
      </dsp:nvSpPr>
      <dsp:spPr>
        <a:xfrm>
          <a:off x="0" y="1823990"/>
          <a:ext cx="9217024" cy="428400"/>
        </a:xfrm>
        <a:prstGeom prst="rect">
          <a:avLst/>
        </a:prstGeom>
        <a:solidFill>
          <a:srgbClr val="0096C9">
            <a:alpha val="90000"/>
          </a:srgbClr>
        </a:solidFill>
        <a:ln w="6350" cap="flat" cmpd="sng" algn="ctr">
          <a:solidFill>
            <a:srgbClr val="0096C9">
              <a:alpha val="7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006F95-97C3-48CA-A762-BBD047D94E1A}">
      <dsp:nvSpPr>
        <dsp:cNvPr id="0" name=""/>
        <dsp:cNvSpPr/>
      </dsp:nvSpPr>
      <dsp:spPr>
        <a:xfrm>
          <a:off x="460851" y="1573070"/>
          <a:ext cx="8280002" cy="501840"/>
        </a:xfrm>
        <a:prstGeom prst="rect">
          <a:avLst/>
        </a:prstGeom>
        <a:solidFill>
          <a:schemeClr val="bg1"/>
        </a:solidFill>
        <a:ln>
          <a:solidFill>
            <a:srgbClr val="0096C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867" tIns="0" rIns="24386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Easy handling with high production efficiency</a:t>
          </a:r>
          <a:endParaRPr lang="de-DE" sz="2000" kern="1200" noProof="0" dirty="0" smtClean="0">
            <a:solidFill>
              <a:schemeClr val="tx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460851" y="1573070"/>
        <a:ext cx="8280002" cy="501840"/>
      </dsp:txXfrm>
    </dsp:sp>
    <dsp:sp modelId="{169822A2-88E0-4FA2-91E3-31614F6F8056}">
      <dsp:nvSpPr>
        <dsp:cNvPr id="0" name=""/>
        <dsp:cNvSpPr/>
      </dsp:nvSpPr>
      <dsp:spPr>
        <a:xfrm>
          <a:off x="0" y="2595110"/>
          <a:ext cx="9217024" cy="428400"/>
        </a:xfrm>
        <a:prstGeom prst="rect">
          <a:avLst/>
        </a:prstGeom>
        <a:solidFill>
          <a:srgbClr val="8DCDED">
            <a:alpha val="90000"/>
          </a:srgbClr>
        </a:solidFill>
        <a:ln w="6350" cap="flat" cmpd="sng" algn="ctr">
          <a:solidFill>
            <a:srgbClr val="8DCDED">
              <a:alpha val="6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777413-B4E9-4EA9-84B5-F95C4CC19BE4}">
      <dsp:nvSpPr>
        <dsp:cNvPr id="0" name=""/>
        <dsp:cNvSpPr/>
      </dsp:nvSpPr>
      <dsp:spPr>
        <a:xfrm>
          <a:off x="460851" y="2344190"/>
          <a:ext cx="8280002" cy="501840"/>
        </a:xfrm>
        <a:prstGeom prst="rect">
          <a:avLst/>
        </a:prstGeom>
        <a:solidFill>
          <a:schemeClr val="bg1"/>
        </a:solidFill>
        <a:ln>
          <a:solidFill>
            <a:srgbClr val="8DCDED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867" tIns="0" rIns="24386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Low operating costs</a:t>
          </a:r>
        </a:p>
      </dsp:txBody>
      <dsp:txXfrm>
        <a:off x="460851" y="2344190"/>
        <a:ext cx="8280002" cy="501840"/>
      </dsp:txXfrm>
    </dsp:sp>
    <dsp:sp modelId="{C91F52CB-9B89-455D-BBB9-E8A9BEE8CC35}">
      <dsp:nvSpPr>
        <dsp:cNvPr id="0" name=""/>
        <dsp:cNvSpPr/>
      </dsp:nvSpPr>
      <dsp:spPr>
        <a:xfrm>
          <a:off x="0" y="3366230"/>
          <a:ext cx="9217024" cy="428400"/>
        </a:xfrm>
        <a:prstGeom prst="rect">
          <a:avLst/>
        </a:prstGeom>
        <a:solidFill>
          <a:srgbClr val="BCE4FA">
            <a:alpha val="90000"/>
          </a:srgbClr>
        </a:solidFill>
        <a:ln w="6350" cap="flat" cmpd="sng" algn="ctr">
          <a:solidFill>
            <a:srgbClr val="BCE4FA">
              <a:alpha val="5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471B87-A94F-4A81-83D7-B785B5A792C0}">
      <dsp:nvSpPr>
        <dsp:cNvPr id="0" name=""/>
        <dsp:cNvSpPr/>
      </dsp:nvSpPr>
      <dsp:spPr>
        <a:xfrm>
          <a:off x="460851" y="3115310"/>
          <a:ext cx="8280002" cy="501840"/>
        </a:xfrm>
        <a:prstGeom prst="rect">
          <a:avLst/>
        </a:prstGeom>
        <a:solidFill>
          <a:schemeClr val="bg1"/>
        </a:solidFill>
        <a:ln>
          <a:solidFill>
            <a:srgbClr val="BCE4FA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3867" tIns="0" rIns="24386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Low maintenance</a:t>
          </a:r>
        </a:p>
      </dsp:txBody>
      <dsp:txXfrm>
        <a:off x="460851" y="3115310"/>
        <a:ext cx="8280002" cy="501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8A58D-B909-4C28-828E-8CEF8034D652}" type="datetimeFigureOut">
              <a:rPr lang="de-DE" smtClean="0"/>
              <a:t>17.12.2020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3B7C3-92CF-4369-A488-42C795F936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80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3B7C3-92CF-4369-A488-42C795F936D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064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02" y="940759"/>
            <a:ext cx="8102397" cy="23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74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143375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528637" y="2071687"/>
            <a:ext cx="11134725" cy="2394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aseline="0">
                <a:solidFill>
                  <a:srgbClr val="002273"/>
                </a:solidFill>
                <a:latin typeface="Albertus Medium" panose="020E0602030304020304" pitchFamily="34" charset="0"/>
                <a:ea typeface="+mj-ea"/>
                <a:cs typeface="+mj-cs"/>
              </a:defRPr>
            </a:lvl1pPr>
          </a:lstStyle>
          <a:p>
            <a:r>
              <a:rPr lang="en-US" sz="7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Thank you for your attention</a:t>
            </a:r>
            <a:endParaRPr lang="en-US" sz="7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28" y="5208883"/>
            <a:ext cx="4953545" cy="14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81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4"/>
          <a:stretch/>
        </p:blipFill>
        <p:spPr>
          <a:xfrm>
            <a:off x="1" y="1"/>
            <a:ext cx="12192000" cy="6879264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-1" y="1"/>
            <a:ext cx="12191999" cy="6879265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2847754" y="1600201"/>
            <a:ext cx="6496492" cy="3657599"/>
          </a:xfrm>
          <a:prstGeom prst="rect">
            <a:avLst/>
          </a:prstGeom>
          <a:solidFill>
            <a:schemeClr val="bg1">
              <a:alpha val="87000"/>
            </a:schemeClr>
          </a:solidFill>
          <a:ln w="76200">
            <a:solidFill>
              <a:srgbClr val="00469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black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420" y="4110424"/>
            <a:ext cx="5157158" cy="764918"/>
          </a:xfrm>
          <a:prstGeom prst="rect">
            <a:avLst/>
          </a:prstGeom>
        </p:spPr>
      </p:pic>
      <p:sp>
        <p:nvSpPr>
          <p:cNvPr id="14" name="Textfeld 13"/>
          <p:cNvSpPr txBox="1"/>
          <p:nvPr userDrawn="1"/>
        </p:nvSpPr>
        <p:spPr>
          <a:xfrm>
            <a:off x="2864276" y="1838325"/>
            <a:ext cx="6479969" cy="2156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aseline="0">
                <a:solidFill>
                  <a:srgbClr val="002273"/>
                </a:solidFill>
                <a:latin typeface="Albertus Medium" panose="020E06020303040203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fr-FR" sz="3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Dinies Technologies GmbH</a:t>
            </a:r>
          </a:p>
          <a:p>
            <a:pPr>
              <a:lnSpc>
                <a:spcPct val="100000"/>
              </a:lnSpc>
            </a:pPr>
            <a:r>
              <a:rPr lang="fr-FR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+49-741-348541-0</a:t>
            </a:r>
          </a:p>
          <a:p>
            <a:pPr>
              <a:lnSpc>
                <a:spcPct val="100000"/>
              </a:lnSpc>
            </a:pPr>
            <a:r>
              <a:rPr lang="fr-FR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info@dinies.com       </a:t>
            </a:r>
          </a:p>
          <a:p>
            <a:pPr>
              <a:lnSpc>
                <a:spcPct val="100000"/>
              </a:lnSpc>
            </a:pPr>
            <a:r>
              <a:rPr lang="fr-FR" sz="1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www.dinies.com </a:t>
            </a:r>
          </a:p>
        </p:txBody>
      </p:sp>
    </p:spTree>
    <p:extLst>
      <p:ext uri="{BB962C8B-B14F-4D97-AF65-F5344CB8AC3E}">
        <p14:creationId xmlns:p14="http://schemas.microsoft.com/office/powerpoint/2010/main" val="2152461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9CB3-A04A-4491-81C9-F199D8F16B5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AE9-B485-4510-A8F5-3CF37D904F9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74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9CB3-A04A-4491-81C9-F199D8F16B5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AE9-B485-4510-A8F5-3CF37D904F9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02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004694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rgbClr val="0096C9"/>
              </a:buClr>
              <a:buFont typeface="Wingdings" panose="05000000000000000000" pitchFamily="2" charset="2"/>
              <a:buChar char="§"/>
              <a:defRPr lang="de-DE" sz="2000" i="1" kern="1200" dirty="0" smtClean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3000" indent="-228600">
              <a:buClr>
                <a:srgbClr val="8DCDED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BCE4FA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4694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9CB3-A04A-4491-81C9-F199D8F16B5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AE9-B485-4510-A8F5-3CF37D904F9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99696"/>
            <a:ext cx="10515600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378839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94"/>
              </a:buClr>
              <a:buSzTx/>
              <a:buFont typeface="Wingdings" panose="05000000000000000000" pitchFamily="2" charset="2"/>
              <a:buChar char="§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96C9"/>
              </a:buClr>
              <a:buSzTx/>
              <a:buFont typeface="Wingdings" panose="05000000000000000000" pitchFamily="2" charset="2"/>
              <a:buChar char="§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94"/>
              </a:buClr>
              <a:buSzTx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94"/>
              </a:buClr>
              <a:buSzTx/>
              <a:buFont typeface="Wingdings" panose="05000000000000000000" pitchFamily="2" charset="2"/>
              <a:buChar char="§"/>
              <a:tabLst/>
              <a:defRPr/>
            </a:lvl4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94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bertus MT Lt" pitchFamily="2" charset="0"/>
              <a:ea typeface="+mn-ea"/>
              <a:cs typeface="+mn-cs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9CB3-A04A-4491-81C9-F199D8F16B5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AE9-B485-4510-A8F5-3CF37D904F9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99696"/>
            <a:ext cx="10515600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188399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9CB3-A04A-4491-81C9-F199D8F16B5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AE9-B485-4510-A8F5-3CF37D904F9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97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9CB3-A04A-4491-81C9-F199D8F16B5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AE9-B485-4510-A8F5-3CF37D904F9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99696"/>
            <a:ext cx="10515600" cy="4159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887780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F9CB3-A04A-4491-81C9-F199D8F16B5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17.12.2020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9AE9-B485-4510-A8F5-3CF37D904F9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563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524000" y="2053092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1524000" y="453276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259" y="470859"/>
            <a:ext cx="4165483" cy="120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41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- UV Tun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4876800" y="-8550"/>
            <a:ext cx="7327233" cy="6875094"/>
            <a:chOff x="4876800" y="-8550"/>
            <a:chExt cx="7327233" cy="6875094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4876800" y="-8550"/>
              <a:ext cx="7327233" cy="6875094"/>
              <a:chOff x="4876800" y="-8550"/>
              <a:chExt cx="7327233" cy="6875094"/>
            </a:xfrm>
          </p:grpSpPr>
          <p:pic>
            <p:nvPicPr>
              <p:cNvPr id="18" name="Grafik 1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 flipH="1" flipV="1">
                <a:off x="6131643" y="0"/>
                <a:ext cx="6068377" cy="6857110"/>
              </a:xfrm>
              <a:prstGeom prst="rect">
                <a:avLst/>
              </a:prstGeom>
            </p:spPr>
          </p:pic>
          <p:sp>
            <p:nvSpPr>
              <p:cNvPr id="19" name="Gleichschenkliges Dreieck 18"/>
              <p:cNvSpPr/>
              <p:nvPr/>
            </p:nvSpPr>
            <p:spPr>
              <a:xfrm rot="10800000">
                <a:off x="4876800" y="-2"/>
                <a:ext cx="5645232" cy="6858002"/>
              </a:xfrm>
              <a:prstGeom prst="triangle">
                <a:avLst>
                  <a:gd name="adj" fmla="val 7675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winkliges Dreieck 12"/>
              <p:cNvSpPr/>
              <p:nvPr/>
            </p:nvSpPr>
            <p:spPr>
              <a:xfrm rot="16200000">
                <a:off x="5766866" y="429376"/>
                <a:ext cx="6875094" cy="5999241"/>
              </a:xfrm>
              <a:custGeom>
                <a:avLst/>
                <a:gdLst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58000 w 6858000"/>
                  <a:gd name="connsiteY2" fmla="*/ 6007264 h 6007264"/>
                  <a:gd name="connsiteX3" fmla="*/ 0 w 6858000"/>
                  <a:gd name="connsiteY3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051883 w 6858000"/>
                  <a:gd name="connsiteY2" fmla="*/ 5249273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09872 w 6858000"/>
                  <a:gd name="connsiteY2" fmla="*/ 4250652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57998 w 6858000"/>
                  <a:gd name="connsiteY2" fmla="*/ 4310810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0" h="6007264">
                    <a:moveTo>
                      <a:pt x="0" y="6007264"/>
                    </a:moveTo>
                    <a:lnTo>
                      <a:pt x="0" y="0"/>
                    </a:lnTo>
                    <a:lnTo>
                      <a:pt x="6857998" y="4310810"/>
                    </a:lnTo>
                    <a:cubicBezTo>
                      <a:pt x="6857999" y="4876295"/>
                      <a:pt x="6857999" y="5441779"/>
                      <a:pt x="6858000" y="6007264"/>
                    </a:cubicBezTo>
                    <a:lnTo>
                      <a:pt x="0" y="6007264"/>
                    </a:lnTo>
                    <a:close/>
                  </a:path>
                </a:pathLst>
              </a:custGeom>
              <a:solidFill>
                <a:schemeClr val="accent3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3" name="Grafik 12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" t="6075" r="5852" b="6008"/>
            <a:stretch/>
          </p:blipFill>
          <p:spPr>
            <a:xfrm>
              <a:off x="5388877" y="0"/>
              <a:ext cx="5287052" cy="6858000"/>
            </a:xfrm>
            <a:prstGeom prst="rect">
              <a:avLst/>
            </a:prstGeom>
          </p:spPr>
        </p:pic>
      </p:grp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47" y="178319"/>
            <a:ext cx="3040912" cy="451033"/>
          </a:xfrm>
          <a:prstGeom prst="rect">
            <a:avLst/>
          </a:prstGeom>
        </p:spPr>
      </p:pic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5759450" cy="2852737"/>
          </a:xfrm>
        </p:spPr>
        <p:txBody>
          <a:bodyPr anchor="b">
            <a:normAutofit/>
          </a:bodyPr>
          <a:lstStyle>
            <a:lvl1pPr algn="l">
              <a:defRPr sz="5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idx="1"/>
          </p:nvPr>
        </p:nvSpPr>
        <p:spPr>
          <a:xfrm>
            <a:off x="831850" y="4571019"/>
            <a:ext cx="5759450" cy="15186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5916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- Glühbir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4885509" y="-8550"/>
            <a:ext cx="7303819" cy="6875094"/>
            <a:chOff x="4885509" y="-8550"/>
            <a:chExt cx="7303819" cy="6875094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4885509" y="-8550"/>
              <a:ext cx="7303819" cy="6875094"/>
              <a:chOff x="4876800" y="-8550"/>
              <a:chExt cx="7303819" cy="6875094"/>
            </a:xfrm>
          </p:grpSpPr>
          <p:pic>
            <p:nvPicPr>
              <p:cNvPr id="18" name="Grafik 1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48989" y="0"/>
                <a:ext cx="5931577" cy="6858000"/>
              </a:xfrm>
              <a:prstGeom prst="rect">
                <a:avLst/>
              </a:prstGeom>
            </p:spPr>
          </p:pic>
          <p:sp>
            <p:nvSpPr>
              <p:cNvPr id="19" name="Gleichschenkliges Dreieck 18"/>
              <p:cNvSpPr/>
              <p:nvPr/>
            </p:nvSpPr>
            <p:spPr>
              <a:xfrm rot="10800000">
                <a:off x="4876800" y="-2"/>
                <a:ext cx="5645232" cy="6858002"/>
              </a:xfrm>
              <a:prstGeom prst="triangle">
                <a:avLst>
                  <a:gd name="adj" fmla="val 7675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winkliges Dreieck 12"/>
              <p:cNvSpPr/>
              <p:nvPr/>
            </p:nvSpPr>
            <p:spPr>
              <a:xfrm rot="16200000">
                <a:off x="5743452" y="429376"/>
                <a:ext cx="6875094" cy="5999241"/>
              </a:xfrm>
              <a:custGeom>
                <a:avLst/>
                <a:gdLst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58000 w 6858000"/>
                  <a:gd name="connsiteY2" fmla="*/ 6007264 h 6007264"/>
                  <a:gd name="connsiteX3" fmla="*/ 0 w 6858000"/>
                  <a:gd name="connsiteY3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051883 w 6858000"/>
                  <a:gd name="connsiteY2" fmla="*/ 5249273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09872 w 6858000"/>
                  <a:gd name="connsiteY2" fmla="*/ 4250652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57998 w 6858000"/>
                  <a:gd name="connsiteY2" fmla="*/ 4310810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0" h="6007264">
                    <a:moveTo>
                      <a:pt x="0" y="6007264"/>
                    </a:moveTo>
                    <a:lnTo>
                      <a:pt x="0" y="0"/>
                    </a:lnTo>
                    <a:lnTo>
                      <a:pt x="6857998" y="4310810"/>
                    </a:lnTo>
                    <a:cubicBezTo>
                      <a:pt x="6857999" y="4876295"/>
                      <a:pt x="6857999" y="5441779"/>
                      <a:pt x="6858000" y="6007264"/>
                    </a:cubicBezTo>
                    <a:lnTo>
                      <a:pt x="0" y="6007264"/>
                    </a:lnTo>
                    <a:close/>
                  </a:path>
                </a:pathLst>
              </a:custGeom>
              <a:solidFill>
                <a:schemeClr val="accent3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3" name="Grafik 12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" t="6075" r="5852" b="6008"/>
            <a:stretch/>
          </p:blipFill>
          <p:spPr>
            <a:xfrm>
              <a:off x="5388877" y="0"/>
              <a:ext cx="5287052" cy="6858000"/>
            </a:xfrm>
            <a:prstGeom prst="rect">
              <a:avLst/>
            </a:prstGeom>
          </p:spPr>
        </p:pic>
      </p:grp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7" y="178319"/>
            <a:ext cx="3040912" cy="451033"/>
          </a:xfrm>
          <a:prstGeom prst="rect">
            <a:avLst/>
          </a:prstGeom>
        </p:spPr>
      </p:pic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5759450" cy="2852737"/>
          </a:xfrm>
        </p:spPr>
        <p:txBody>
          <a:bodyPr anchor="b">
            <a:normAutofit/>
          </a:bodyPr>
          <a:lstStyle>
            <a:lvl1pPr algn="l">
              <a:defRPr sz="5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idx="1"/>
          </p:nvPr>
        </p:nvSpPr>
        <p:spPr>
          <a:xfrm>
            <a:off x="831850" y="4571019"/>
            <a:ext cx="5759450" cy="15186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82863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- Füllbehä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4904851" y="-8550"/>
            <a:ext cx="7290490" cy="6875094"/>
            <a:chOff x="4904851" y="-8550"/>
            <a:chExt cx="7290490" cy="6875094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4904851" y="-8550"/>
              <a:ext cx="7290490" cy="6875094"/>
              <a:chOff x="4876800" y="-8550"/>
              <a:chExt cx="7290490" cy="6875094"/>
            </a:xfrm>
          </p:grpSpPr>
          <p:pic>
            <p:nvPicPr>
              <p:cNvPr id="18" name="Grafik 1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 flipH="1" flipV="1">
                <a:off x="6223892" y="1638"/>
                <a:ext cx="5940057" cy="6856362"/>
              </a:xfrm>
              <a:prstGeom prst="rect">
                <a:avLst/>
              </a:prstGeom>
            </p:spPr>
          </p:pic>
          <p:sp>
            <p:nvSpPr>
              <p:cNvPr id="19" name="Gleichschenkliges Dreieck 18"/>
              <p:cNvSpPr/>
              <p:nvPr/>
            </p:nvSpPr>
            <p:spPr>
              <a:xfrm rot="10800000">
                <a:off x="4876800" y="-2"/>
                <a:ext cx="5645232" cy="6858002"/>
              </a:xfrm>
              <a:prstGeom prst="triangle">
                <a:avLst>
                  <a:gd name="adj" fmla="val 7675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winkliges Dreieck 12"/>
              <p:cNvSpPr/>
              <p:nvPr/>
            </p:nvSpPr>
            <p:spPr>
              <a:xfrm rot="16200000">
                <a:off x="5730123" y="429376"/>
                <a:ext cx="6875094" cy="5999241"/>
              </a:xfrm>
              <a:custGeom>
                <a:avLst/>
                <a:gdLst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58000 w 6858000"/>
                  <a:gd name="connsiteY2" fmla="*/ 6007264 h 6007264"/>
                  <a:gd name="connsiteX3" fmla="*/ 0 w 6858000"/>
                  <a:gd name="connsiteY3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051883 w 6858000"/>
                  <a:gd name="connsiteY2" fmla="*/ 5249273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09872 w 6858000"/>
                  <a:gd name="connsiteY2" fmla="*/ 4250652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57998 w 6858000"/>
                  <a:gd name="connsiteY2" fmla="*/ 4310810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0" h="6007264">
                    <a:moveTo>
                      <a:pt x="0" y="6007264"/>
                    </a:moveTo>
                    <a:lnTo>
                      <a:pt x="0" y="0"/>
                    </a:lnTo>
                    <a:lnTo>
                      <a:pt x="6857998" y="4310810"/>
                    </a:lnTo>
                    <a:cubicBezTo>
                      <a:pt x="6857999" y="4876295"/>
                      <a:pt x="6857999" y="5441779"/>
                      <a:pt x="6858000" y="6007264"/>
                    </a:cubicBezTo>
                    <a:lnTo>
                      <a:pt x="0" y="6007264"/>
                    </a:lnTo>
                    <a:close/>
                  </a:path>
                </a:pathLst>
              </a:custGeom>
              <a:solidFill>
                <a:schemeClr val="accent3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3" name="Grafik 12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" t="6075" r="5852" b="6008"/>
            <a:stretch/>
          </p:blipFill>
          <p:spPr>
            <a:xfrm>
              <a:off x="5388877" y="0"/>
              <a:ext cx="5287052" cy="6858000"/>
            </a:xfrm>
            <a:prstGeom prst="rect">
              <a:avLst/>
            </a:prstGeom>
          </p:spPr>
        </p:pic>
      </p:grp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47" y="178319"/>
            <a:ext cx="3040912" cy="451033"/>
          </a:xfrm>
          <a:prstGeom prst="rect">
            <a:avLst/>
          </a:prstGeom>
        </p:spPr>
      </p:pic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5759450" cy="2852737"/>
          </a:xfrm>
        </p:spPr>
        <p:txBody>
          <a:bodyPr anchor="b">
            <a:normAutofit/>
          </a:bodyPr>
          <a:lstStyle>
            <a:lvl1pPr algn="l">
              <a:defRPr sz="5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idx="1"/>
          </p:nvPr>
        </p:nvSpPr>
        <p:spPr>
          <a:xfrm>
            <a:off x="831850" y="4571019"/>
            <a:ext cx="5759450" cy="15186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2058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- Gewür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4876800" y="-9524"/>
            <a:ext cx="7318746" cy="6875094"/>
            <a:chOff x="4876800" y="-9524"/>
            <a:chExt cx="7318746" cy="6875094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4876800" y="-9524"/>
              <a:ext cx="7318746" cy="6875094"/>
              <a:chOff x="4876800" y="-9524"/>
              <a:chExt cx="7318746" cy="6875094"/>
            </a:xfrm>
          </p:grpSpPr>
          <p:pic>
            <p:nvPicPr>
              <p:cNvPr id="18" name="Grafik 1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51944" y="0"/>
                <a:ext cx="5943602" cy="6865570"/>
              </a:xfrm>
              <a:prstGeom prst="rect">
                <a:avLst/>
              </a:prstGeom>
            </p:spPr>
          </p:pic>
          <p:sp>
            <p:nvSpPr>
              <p:cNvPr id="19" name="Gleichschenkliges Dreieck 18"/>
              <p:cNvSpPr/>
              <p:nvPr/>
            </p:nvSpPr>
            <p:spPr>
              <a:xfrm rot="10800000">
                <a:off x="4876800" y="-2"/>
                <a:ext cx="5645232" cy="6858002"/>
              </a:xfrm>
              <a:prstGeom prst="triangle">
                <a:avLst>
                  <a:gd name="adj" fmla="val 7675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winkliges Dreieck 12"/>
              <p:cNvSpPr/>
              <p:nvPr/>
            </p:nvSpPr>
            <p:spPr>
              <a:xfrm rot="16200000">
                <a:off x="5757687" y="428402"/>
                <a:ext cx="6875094" cy="5999241"/>
              </a:xfrm>
              <a:custGeom>
                <a:avLst/>
                <a:gdLst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58000 w 6858000"/>
                  <a:gd name="connsiteY2" fmla="*/ 6007264 h 6007264"/>
                  <a:gd name="connsiteX3" fmla="*/ 0 w 6858000"/>
                  <a:gd name="connsiteY3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051883 w 6858000"/>
                  <a:gd name="connsiteY2" fmla="*/ 5249273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09872 w 6858000"/>
                  <a:gd name="connsiteY2" fmla="*/ 4250652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57998 w 6858000"/>
                  <a:gd name="connsiteY2" fmla="*/ 4310810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0" h="6007264">
                    <a:moveTo>
                      <a:pt x="0" y="6007264"/>
                    </a:moveTo>
                    <a:lnTo>
                      <a:pt x="0" y="0"/>
                    </a:lnTo>
                    <a:lnTo>
                      <a:pt x="6857998" y="4310810"/>
                    </a:lnTo>
                    <a:cubicBezTo>
                      <a:pt x="6857999" y="4876295"/>
                      <a:pt x="6857999" y="5441779"/>
                      <a:pt x="6858000" y="6007264"/>
                    </a:cubicBezTo>
                    <a:lnTo>
                      <a:pt x="0" y="6007264"/>
                    </a:lnTo>
                    <a:close/>
                  </a:path>
                </a:pathLst>
              </a:custGeom>
              <a:solidFill>
                <a:schemeClr val="accent3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3" name="Grafik 12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" t="6075" r="5852" b="6008"/>
            <a:stretch/>
          </p:blipFill>
          <p:spPr>
            <a:xfrm>
              <a:off x="5388877" y="0"/>
              <a:ext cx="5287052" cy="6858000"/>
            </a:xfrm>
            <a:prstGeom prst="rect">
              <a:avLst/>
            </a:prstGeom>
          </p:spPr>
        </p:pic>
      </p:grp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47" y="178319"/>
            <a:ext cx="3040912" cy="451033"/>
          </a:xfrm>
          <a:prstGeom prst="rect">
            <a:avLst/>
          </a:prstGeom>
        </p:spPr>
      </p:pic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5759450" cy="2852737"/>
          </a:xfrm>
        </p:spPr>
        <p:txBody>
          <a:bodyPr anchor="b">
            <a:normAutofit/>
          </a:bodyPr>
          <a:lstStyle>
            <a:lvl1pPr algn="l">
              <a:defRPr sz="5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idx="1"/>
          </p:nvPr>
        </p:nvSpPr>
        <p:spPr>
          <a:xfrm>
            <a:off x="831850" y="4571019"/>
            <a:ext cx="5759450" cy="15186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4467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- UV L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4876800" y="-8550"/>
            <a:ext cx="7315201" cy="6875094"/>
            <a:chOff x="4876800" y="-8550"/>
            <a:chExt cx="7315201" cy="6875094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4876800" y="-8550"/>
              <a:ext cx="7315201" cy="6875094"/>
              <a:chOff x="4876800" y="-8550"/>
              <a:chExt cx="7315201" cy="6875094"/>
            </a:xfrm>
          </p:grpSpPr>
          <p:pic>
            <p:nvPicPr>
              <p:cNvPr id="18" name="Grafik 17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6192759" y="0"/>
                <a:ext cx="5999241" cy="6858000"/>
              </a:xfrm>
              <a:prstGeom prst="rect">
                <a:avLst/>
              </a:prstGeom>
            </p:spPr>
          </p:pic>
          <p:sp>
            <p:nvSpPr>
              <p:cNvPr id="19" name="Gleichschenkliges Dreieck 18"/>
              <p:cNvSpPr/>
              <p:nvPr/>
            </p:nvSpPr>
            <p:spPr>
              <a:xfrm rot="10800000">
                <a:off x="4876800" y="-2"/>
                <a:ext cx="5645232" cy="6858002"/>
              </a:xfrm>
              <a:prstGeom prst="triangle">
                <a:avLst>
                  <a:gd name="adj" fmla="val 7675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winkliges Dreieck 12"/>
              <p:cNvSpPr/>
              <p:nvPr/>
            </p:nvSpPr>
            <p:spPr>
              <a:xfrm rot="16200000">
                <a:off x="5754834" y="429376"/>
                <a:ext cx="6875094" cy="5999241"/>
              </a:xfrm>
              <a:custGeom>
                <a:avLst/>
                <a:gdLst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58000 w 6858000"/>
                  <a:gd name="connsiteY2" fmla="*/ 6007264 h 6007264"/>
                  <a:gd name="connsiteX3" fmla="*/ 0 w 6858000"/>
                  <a:gd name="connsiteY3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051883 w 6858000"/>
                  <a:gd name="connsiteY2" fmla="*/ 5249273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09872 w 6858000"/>
                  <a:gd name="connsiteY2" fmla="*/ 4250652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  <a:gd name="connsiteX0" fmla="*/ 0 w 6858000"/>
                  <a:gd name="connsiteY0" fmla="*/ 6007264 h 6007264"/>
                  <a:gd name="connsiteX1" fmla="*/ 0 w 6858000"/>
                  <a:gd name="connsiteY1" fmla="*/ 0 h 6007264"/>
                  <a:gd name="connsiteX2" fmla="*/ 6857998 w 6858000"/>
                  <a:gd name="connsiteY2" fmla="*/ 4310810 h 6007264"/>
                  <a:gd name="connsiteX3" fmla="*/ 6858000 w 6858000"/>
                  <a:gd name="connsiteY3" fmla="*/ 6007264 h 6007264"/>
                  <a:gd name="connsiteX4" fmla="*/ 0 w 6858000"/>
                  <a:gd name="connsiteY4" fmla="*/ 6007264 h 6007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0" h="6007264">
                    <a:moveTo>
                      <a:pt x="0" y="6007264"/>
                    </a:moveTo>
                    <a:lnTo>
                      <a:pt x="0" y="0"/>
                    </a:lnTo>
                    <a:lnTo>
                      <a:pt x="6857998" y="4310810"/>
                    </a:lnTo>
                    <a:cubicBezTo>
                      <a:pt x="6857999" y="4876295"/>
                      <a:pt x="6857999" y="5441779"/>
                      <a:pt x="6858000" y="6007264"/>
                    </a:cubicBezTo>
                    <a:lnTo>
                      <a:pt x="0" y="6007264"/>
                    </a:lnTo>
                    <a:close/>
                  </a:path>
                </a:pathLst>
              </a:custGeom>
              <a:solidFill>
                <a:schemeClr val="accent3"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3" name="Grafik 12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" t="6075" r="5852" b="6008"/>
            <a:stretch/>
          </p:blipFill>
          <p:spPr>
            <a:xfrm>
              <a:off x="5388877" y="0"/>
              <a:ext cx="5287052" cy="6858000"/>
            </a:xfrm>
            <a:prstGeom prst="rect">
              <a:avLst/>
            </a:prstGeom>
          </p:spPr>
        </p:pic>
      </p:grpSp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947" y="178319"/>
            <a:ext cx="3040912" cy="451033"/>
          </a:xfrm>
          <a:prstGeom prst="rect">
            <a:avLst/>
          </a:prstGeom>
        </p:spPr>
      </p:pic>
      <p:sp>
        <p:nvSpPr>
          <p:cNvPr id="23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5759450" cy="2852737"/>
          </a:xfrm>
        </p:spPr>
        <p:txBody>
          <a:bodyPr anchor="b">
            <a:normAutofit/>
          </a:bodyPr>
          <a:lstStyle>
            <a:lvl1pPr algn="l">
              <a:defRPr sz="5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idx="1"/>
          </p:nvPr>
        </p:nvSpPr>
        <p:spPr>
          <a:xfrm>
            <a:off x="831850" y="4571019"/>
            <a:ext cx="5759450" cy="15186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49913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1433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66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46" y="6018214"/>
            <a:ext cx="2659108" cy="76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83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143375"/>
          </a:xfrm>
          <a:prstGeom prst="rect">
            <a:avLst/>
          </a:prstGeom>
        </p:spPr>
      </p:pic>
      <p:sp>
        <p:nvSpPr>
          <p:cNvPr id="18" name="Textfeld 17"/>
          <p:cNvSpPr txBox="1"/>
          <p:nvPr userDrawn="1"/>
        </p:nvSpPr>
        <p:spPr>
          <a:xfrm>
            <a:off x="528637" y="2071687"/>
            <a:ext cx="11134725" cy="23942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aseline="0">
                <a:solidFill>
                  <a:srgbClr val="002273"/>
                </a:solidFill>
                <a:latin typeface="Albertus Medium" panose="020E0602030304020304" pitchFamily="34" charset="0"/>
                <a:ea typeface="+mj-ea"/>
                <a:cs typeface="+mj-cs"/>
              </a:defRPr>
            </a:lvl1pPr>
          </a:lstStyle>
          <a:p>
            <a:r>
              <a:rPr lang="de-DE" sz="7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Vielen Dank für Ihre Aufmerksamkeit</a:t>
            </a:r>
            <a:endParaRPr lang="de-DE" sz="7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28" y="5208883"/>
            <a:ext cx="4953545" cy="14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E78C6AE-162F-4D9B-8F08-679D9CF7EEBD}" type="datetimeFigureOut">
              <a:rPr lang="de-DE" smtClean="0"/>
              <a:pPr/>
              <a:t>17.12.2020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6937FFF2-CA9C-406D-846D-69B4D324140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5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677" r:id="rId3"/>
    <p:sldLayoutId id="2147483728" r:id="rId4"/>
    <p:sldLayoutId id="2147483687" r:id="rId5"/>
    <p:sldLayoutId id="2147483680" r:id="rId6"/>
    <p:sldLayoutId id="2147483666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694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6C9"/>
        </a:buClr>
        <a:buFont typeface="Wingdings" panose="05000000000000000000" pitchFamily="2" charset="2"/>
        <a:buChar char="§"/>
        <a:defRPr sz="2000" i="1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DCDED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CE4FA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34000" y="0"/>
            <a:ext cx="6858000" cy="68580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597354"/>
            <a:ext cx="10515600" cy="630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781425" y="6367814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86EF9CB3-A04A-4491-81C9-F199D8F16B5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17.12.2020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067300" y="6356350"/>
            <a:ext cx="5219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18979AE9-B485-4510-A8F5-3CF37D904F9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88" y="6291965"/>
            <a:ext cx="3040912" cy="4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9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694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6C9"/>
        </a:buClr>
        <a:buFont typeface="Wingdings" panose="05000000000000000000" pitchFamily="2" charset="2"/>
        <a:buChar char="§"/>
        <a:defRPr sz="2000" i="1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DCDED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CE4FA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694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lbertus MT L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UV-C </a:t>
            </a:r>
            <a:r>
              <a:rPr lang="en-US" dirty="0"/>
              <a:t>Seed </a:t>
            </a:r>
            <a:r>
              <a:rPr lang="en-US" dirty="0" smtClean="0"/>
              <a:t>disinfection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Naiopur </a:t>
            </a:r>
            <a:r>
              <a:rPr lang="en-US" dirty="0"/>
              <a:t>from Dinies Technologies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759" y="2252848"/>
            <a:ext cx="3874481" cy="11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91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 Factors </a:t>
            </a:r>
            <a:r>
              <a:rPr lang="en-US" dirty="0"/>
              <a:t>for </a:t>
            </a:r>
            <a:r>
              <a:rPr lang="en-US" dirty="0" smtClean="0"/>
              <a:t>UV-C </a:t>
            </a:r>
            <a:r>
              <a:rPr lang="en-US" dirty="0"/>
              <a:t>disinfection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36429" y="4013444"/>
            <a:ext cx="408113" cy="392338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en-US" dirty="0" smtClean="0"/>
              <a:t>1.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is important?</a:t>
            </a:r>
            <a:endParaRPr lang="en-US" dirty="0"/>
          </a:p>
        </p:txBody>
      </p:sp>
      <p:sp>
        <p:nvSpPr>
          <p:cNvPr id="50" name="Inhaltsplatzhalter 2"/>
          <p:cNvSpPr txBox="1">
            <a:spLocks/>
          </p:cNvSpPr>
          <p:nvPr/>
        </p:nvSpPr>
        <p:spPr>
          <a:xfrm>
            <a:off x="3948314" y="4003910"/>
            <a:ext cx="511459" cy="39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Font typeface="Wingdings" panose="05000000000000000000" pitchFamily="2" charset="2"/>
              <a:buNone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10" name="Gleichschenkliges Dreieck 9"/>
          <p:cNvSpPr/>
          <p:nvPr/>
        </p:nvSpPr>
        <p:spPr>
          <a:xfrm rot="16200000">
            <a:off x="2793545" y="2941269"/>
            <a:ext cx="854359" cy="540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Gleichschenkliges Dreieck 50"/>
          <p:cNvSpPr/>
          <p:nvPr/>
        </p:nvSpPr>
        <p:spPr>
          <a:xfrm rot="5400000" flipH="1">
            <a:off x="4398696" y="2941268"/>
            <a:ext cx="854359" cy="540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Inhaltsplatzhalter 2"/>
          <p:cNvSpPr txBox="1">
            <a:spLocks/>
          </p:cNvSpPr>
          <p:nvPr/>
        </p:nvSpPr>
        <p:spPr>
          <a:xfrm>
            <a:off x="4555875" y="4788259"/>
            <a:ext cx="3263806" cy="18801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buFont typeface="Wingdings" panose="05000000000000000000" pitchFamily="2" charset="2"/>
              <a:buAutoNum type="arabicPeriod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Microorganisms</a:t>
            </a:r>
          </a:p>
          <a:p>
            <a:pPr marL="514350" indent="-514350">
              <a:spcBef>
                <a:spcPts val="600"/>
              </a:spcBef>
              <a:buFont typeface="Wingdings" panose="05000000000000000000" pitchFamily="2" charset="2"/>
              <a:buAutoNum type="arabicPeriod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Distance</a:t>
            </a:r>
          </a:p>
          <a:p>
            <a:pPr marL="514350" indent="-514350">
              <a:spcBef>
                <a:spcPts val="600"/>
              </a:spcBef>
              <a:buFont typeface="Wingdings" panose="05000000000000000000" pitchFamily="2" charset="2"/>
              <a:buAutoNum type="arabicPeriod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UV-C power</a:t>
            </a:r>
          </a:p>
          <a:p>
            <a:pPr marL="514350" indent="-514350">
              <a:spcBef>
                <a:spcPts val="600"/>
              </a:spcBef>
              <a:buFont typeface="Wingdings" panose="05000000000000000000" pitchFamily="2" charset="2"/>
              <a:buAutoNum type="arabicPeriod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Time</a:t>
            </a: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 flipV="1">
            <a:off x="739171" y="4468671"/>
            <a:ext cx="10181378" cy="2295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55" name="Grafik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988" y="2063296"/>
            <a:ext cx="2775235" cy="2217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Line 13"/>
          <p:cNvSpPr>
            <a:spLocks noChangeShapeType="1"/>
          </p:cNvSpPr>
          <p:nvPr/>
        </p:nvSpPr>
        <p:spPr bwMode="auto">
          <a:xfrm flipV="1">
            <a:off x="3283341" y="3211268"/>
            <a:ext cx="1503754" cy="0"/>
          </a:xfrm>
          <a:prstGeom prst="line">
            <a:avLst/>
          </a:prstGeom>
          <a:noFill/>
          <a:ln w="76200">
            <a:solidFill>
              <a:srgbClr val="00227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8" name="Inhaltsplatzhalter 2"/>
          <p:cNvSpPr txBox="1">
            <a:spLocks/>
          </p:cNvSpPr>
          <p:nvPr/>
        </p:nvSpPr>
        <p:spPr>
          <a:xfrm>
            <a:off x="7492764" y="4013444"/>
            <a:ext cx="511459" cy="39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Font typeface="Wingdings" panose="05000000000000000000" pitchFamily="2" charset="2"/>
              <a:buNone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3. </a:t>
            </a:r>
          </a:p>
        </p:txBody>
      </p:sp>
      <p:pic>
        <p:nvPicPr>
          <p:cNvPr id="59" name="Grafik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0261" y="2393495"/>
            <a:ext cx="1469398" cy="1469398"/>
          </a:xfrm>
          <a:prstGeom prst="rect">
            <a:avLst/>
          </a:prstGeom>
        </p:spPr>
      </p:pic>
      <p:sp>
        <p:nvSpPr>
          <p:cNvPr id="62" name="Inhaltsplatzhalter 2"/>
          <p:cNvSpPr txBox="1">
            <a:spLocks/>
          </p:cNvSpPr>
          <p:nvPr/>
        </p:nvSpPr>
        <p:spPr>
          <a:xfrm>
            <a:off x="9472569" y="4001175"/>
            <a:ext cx="511459" cy="39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Font typeface="Wingdings" panose="05000000000000000000" pitchFamily="2" charset="2"/>
              <a:buNone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660839" y="2304380"/>
            <a:ext cx="1950860" cy="1791013"/>
            <a:chOff x="446364" y="1995542"/>
            <a:chExt cx="1950860" cy="1791013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5609">
              <a:off x="446364" y="2038706"/>
              <a:ext cx="1857375" cy="1238250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4498080">
              <a:off x="1124346" y="2513678"/>
              <a:ext cx="1791013" cy="75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036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Important radiation </a:t>
            </a:r>
            <a:r>
              <a:rPr lang="en-US" dirty="0"/>
              <a:t>doses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Lethal doses </a:t>
            </a:r>
            <a:r>
              <a:rPr lang="en-US" dirty="0" smtClean="0"/>
              <a:t>to kill microorganisms</a:t>
            </a:r>
            <a:endParaRPr lang="en-US" dirty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/>
          </p:nvPr>
        </p:nvGraphicFramePr>
        <p:xfrm>
          <a:off x="838200" y="3018859"/>
          <a:ext cx="7596499" cy="284529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87908"/>
                <a:gridCol w="1674976"/>
                <a:gridCol w="1999716"/>
                <a:gridCol w="2033899"/>
              </a:tblGrid>
              <a:tr h="38708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Microorganism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rgbClr val="00227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noProof="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Distance</a:t>
                      </a:r>
                    </a:p>
                  </a:txBody>
                  <a:tcPr anchor="ctr">
                    <a:solidFill>
                      <a:srgbClr val="00227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Radiation dose*</a:t>
                      </a:r>
                    </a:p>
                  </a:txBody>
                  <a:tcPr anchor="ctr">
                    <a:solidFill>
                      <a:srgbClr val="00227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Time</a:t>
                      </a:r>
                    </a:p>
                  </a:txBody>
                  <a:tcPr anchor="ctr">
                    <a:solidFill>
                      <a:srgbClr val="002273"/>
                    </a:solidFill>
                  </a:tcPr>
                </a:tc>
              </a:tr>
              <a:tr h="2731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Bacteria</a:t>
                      </a:r>
                      <a:endParaRPr lang="en-US" sz="1100" b="1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31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Escherichia coli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 cm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9 mWs/cm²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0,74 sec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  <a:tr h="2731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Legionella pneumophila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2,8 mWs/cm²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0,23 sec</a:t>
                      </a:r>
                      <a:endParaRPr lang="en-US" sz="1100" kern="1200" noProof="0" dirty="0" smtClean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  <a:tr h="2731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Mycobacterium tuberculosis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30 mWs/cm²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2,46 sec</a:t>
                      </a:r>
                      <a:endParaRPr lang="en-US" sz="1100" kern="1200" noProof="0" dirty="0" smtClean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  <a:tr h="2731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Viruses</a:t>
                      </a:r>
                      <a:endParaRPr lang="en-US" sz="1100" b="1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US" sz="1100" b="1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US" sz="1100" b="1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US" sz="1100" b="1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31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Influenza virus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10,2 mWs/cm²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0,84 sec</a:t>
                      </a:r>
                      <a:endParaRPr lang="en-US" sz="1100" kern="1200" noProof="0" dirty="0" smtClean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  <a:tr h="2731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SARS-CoV-2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 cm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10,6 </a:t>
                      </a: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mWs/cm²</a:t>
                      </a:r>
                      <a:endParaRPr lang="en-US" sz="1100" kern="1200" noProof="0" dirty="0" smtClean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0,80 sec</a:t>
                      </a:r>
                      <a:endParaRPr lang="en-US" sz="1100" kern="1200" noProof="0" dirty="0" smtClean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2731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b="1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Mold spores</a:t>
                      </a:r>
                      <a:endParaRPr lang="en-US" sz="1100" b="1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US" sz="1100" b="1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US" sz="1100" b="1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en-US" sz="1100" b="1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31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Aspergillus niger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396 mWs/cm²</a:t>
                      </a:r>
                      <a:endParaRPr lang="en-US" sz="11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32,46 sec</a:t>
                      </a:r>
                      <a:endParaRPr lang="en-US" sz="1100" kern="1200" noProof="0" dirty="0" smtClean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794995" y="2472723"/>
            <a:ext cx="408113" cy="392338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spcBef>
                <a:spcPts val="2400"/>
              </a:spcBef>
              <a:buNone/>
            </a:pPr>
            <a:r>
              <a:rPr lang="en-US" dirty="0" smtClean="0"/>
              <a:t>1.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2663687" y="2472723"/>
            <a:ext cx="511459" cy="39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Font typeface="Wingdings" panose="05000000000000000000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3003466" y="2507152"/>
            <a:ext cx="1107219" cy="307595"/>
            <a:chOff x="2950725" y="2784088"/>
            <a:chExt cx="2145151" cy="854360"/>
          </a:xfrm>
        </p:grpSpPr>
        <p:sp>
          <p:nvSpPr>
            <p:cNvPr id="15" name="Gleichschenkliges Dreieck 14"/>
            <p:cNvSpPr/>
            <p:nvPr/>
          </p:nvSpPr>
          <p:spPr>
            <a:xfrm rot="16200000">
              <a:off x="2793545" y="2941269"/>
              <a:ext cx="854359" cy="54000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6" name="Gleichschenkliges Dreieck 15"/>
            <p:cNvSpPr/>
            <p:nvPr/>
          </p:nvSpPr>
          <p:spPr>
            <a:xfrm rot="5400000" flipH="1">
              <a:off x="4398696" y="2941268"/>
              <a:ext cx="854359" cy="540000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 flipV="1">
              <a:off x="3283341" y="3211268"/>
              <a:ext cx="1503754" cy="0"/>
            </a:xfrm>
            <a:prstGeom prst="line">
              <a:avLst/>
            </a:prstGeom>
            <a:noFill/>
            <a:ln w="76200">
              <a:solidFill>
                <a:srgbClr val="00227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prstClr val="black"/>
                </a:solidFill>
              </a:endParaRPr>
            </a:p>
          </p:txBody>
        </p:sp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047" y="1991494"/>
            <a:ext cx="1223088" cy="977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Inhaltsplatzhalter 2"/>
          <p:cNvSpPr txBox="1">
            <a:spLocks/>
          </p:cNvSpPr>
          <p:nvPr/>
        </p:nvSpPr>
        <p:spPr>
          <a:xfrm>
            <a:off x="4876318" y="2472723"/>
            <a:ext cx="511459" cy="39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Font typeface="Wingdings" panose="05000000000000000000" pitchFamily="2" charset="2"/>
              <a:buNone/>
            </a:pPr>
            <a:r>
              <a:rPr lang="en-US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3. 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678" y="2007300"/>
            <a:ext cx="857761" cy="857761"/>
          </a:xfrm>
          <a:prstGeom prst="rect">
            <a:avLst/>
          </a:prstGeom>
        </p:spPr>
      </p:pic>
      <p:sp>
        <p:nvSpPr>
          <p:cNvPr id="21" name="Inhaltsplatzhalter 2"/>
          <p:cNvSpPr txBox="1">
            <a:spLocks/>
          </p:cNvSpPr>
          <p:nvPr/>
        </p:nvSpPr>
        <p:spPr>
          <a:xfrm>
            <a:off x="6981902" y="2507151"/>
            <a:ext cx="511459" cy="392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Font typeface="Wingdings" panose="05000000000000000000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5" name="Rechteck 4"/>
          <p:cNvSpPr/>
          <p:nvPr/>
        </p:nvSpPr>
        <p:spPr>
          <a:xfrm>
            <a:off x="4870797" y="6017947"/>
            <a:ext cx="4733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*radiation dose necessary for 90</a:t>
            </a:r>
            <a:r>
              <a:rPr lang="en-US" sz="1600" dirty="0">
                <a:latin typeface="Segoe UI Light" panose="020B0502040204020203" pitchFamily="34" charset="0"/>
                <a:cs typeface="Segoe UI Light" panose="020B0502040204020203" pitchFamily="34" charset="0"/>
              </a:rPr>
              <a:t>% </a:t>
            </a:r>
            <a:r>
              <a:rPr lang="en-US" sz="1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disinfection / log 1</a:t>
            </a:r>
            <a:endParaRPr lang="en-US" sz="1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2" name="Gruppieren 21"/>
          <p:cNvGrpSpPr>
            <a:grpSpLocks noChangeAspect="1"/>
          </p:cNvGrpSpPr>
          <p:nvPr/>
        </p:nvGrpSpPr>
        <p:grpSpPr>
          <a:xfrm>
            <a:off x="794523" y="1963685"/>
            <a:ext cx="1084569" cy="990547"/>
            <a:chOff x="414294" y="2040625"/>
            <a:chExt cx="1961018" cy="1791014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5609">
              <a:off x="414294" y="2076888"/>
              <a:ext cx="1857375" cy="1238249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4498080">
              <a:off x="1102434" y="2558761"/>
              <a:ext cx="1791014" cy="75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432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UV-C disinfection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825625"/>
            <a:ext cx="8297091" cy="4351338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/>
              <a:t>The UV-C irradiation </a:t>
            </a:r>
            <a:r>
              <a:rPr lang="en-US" dirty="0" smtClean="0"/>
              <a:t>with </a:t>
            </a:r>
            <a:r>
              <a:rPr lang="en-US" dirty="0"/>
              <a:t>254nm wavelength is </a:t>
            </a:r>
            <a:r>
              <a:rPr lang="en-US" dirty="0" smtClean="0"/>
              <a:t>modifying </a:t>
            </a:r>
            <a:r>
              <a:rPr lang="en-US" dirty="0"/>
              <a:t>the DNA of a </a:t>
            </a:r>
            <a:r>
              <a:rPr lang="en-US" dirty="0" smtClean="0"/>
              <a:t>microorganism to stop the reproduction 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When a virus or bacteria is unable to multiply it is considered dead and can no longer be infectious 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/>
              <a:t>Very short deactivation time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Development of a resistance </a:t>
            </a:r>
            <a:r>
              <a:rPr lang="en-US" dirty="0"/>
              <a:t>is </a:t>
            </a:r>
            <a:r>
              <a:rPr lang="en-US" dirty="0" smtClean="0"/>
              <a:t>impossible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What is happening?</a:t>
            </a:r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94" y="0"/>
            <a:ext cx="6909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UV-C light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pic>
        <p:nvPicPr>
          <p:cNvPr id="6" name="Bild 5" descr="F:\UV-Technik\UV Tunnel\Bilder\_DSC9096-1 klei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2224" y="273314"/>
            <a:ext cx="2808312" cy="1342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Diagramm 4"/>
          <p:cNvGraphicFramePr/>
          <p:nvPr>
            <p:extLst/>
          </p:nvPr>
        </p:nvGraphicFramePr>
        <p:xfrm>
          <a:off x="839416" y="1977737"/>
          <a:ext cx="9217024" cy="382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26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6228169" cy="2852737"/>
          </a:xfrm>
        </p:spPr>
        <p:txBody>
          <a:bodyPr/>
          <a:lstStyle/>
          <a:p>
            <a:r>
              <a:rPr lang="en-US" dirty="0" smtClean="0"/>
              <a:t>Disinfection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71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502" r="22413"/>
          <a:stretch/>
        </p:blipFill>
        <p:spPr>
          <a:xfrm>
            <a:off x="7813158" y="2076802"/>
            <a:ext cx="2994179" cy="297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print">
            <a:lum contras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042" t="218" r="17506" b="719"/>
          <a:stretch/>
        </p:blipFill>
        <p:spPr>
          <a:xfrm>
            <a:off x="4325680" y="2076802"/>
            <a:ext cx="2989520" cy="297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70" y="2076802"/>
            <a:ext cx="2989951" cy="297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UV-C disinfection process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127863" y="5257613"/>
            <a:ext cx="3415326" cy="100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input control regulates how much seeds are getting </a:t>
            </a: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through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7816258" y="5257613"/>
            <a:ext cx="2989521" cy="100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replaceable filter will keep out unwanted dirt and soil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838200" y="5257615"/>
            <a:ext cx="2989521" cy="699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C9"/>
              </a:buClr>
              <a:buFont typeface="Wingdings" panose="05000000000000000000" pitchFamily="2" charset="2"/>
              <a:buChar char="§"/>
              <a:defRPr sz="2000" i="1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DE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E4F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Product is filled directly into </a:t>
            </a: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feed hopper </a:t>
            </a:r>
          </a:p>
        </p:txBody>
      </p:sp>
    </p:spTree>
    <p:extLst>
      <p:ext uri="{BB962C8B-B14F-4D97-AF65-F5344CB8AC3E}">
        <p14:creationId xmlns:p14="http://schemas.microsoft.com/office/powerpoint/2010/main" val="1001435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145" r="14005"/>
          <a:stretch/>
        </p:blipFill>
        <p:spPr>
          <a:xfrm>
            <a:off x="7820297" y="2069104"/>
            <a:ext cx="2985482" cy="297994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print">
            <a:lum bright="13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818" y="2069104"/>
            <a:ext cx="3030279" cy="2984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69" y="2076803"/>
            <a:ext cx="2994002" cy="297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UV-C disinfection process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127863" y="5257613"/>
            <a:ext cx="3415326" cy="100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And then transported through a vibration technique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7816258" y="5257612"/>
            <a:ext cx="2989521" cy="925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seeds are </a:t>
            </a: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passing underneath the UV-C lights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838200" y="5257615"/>
            <a:ext cx="2989521" cy="6990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C9"/>
              </a:buClr>
              <a:buFont typeface="Wingdings" panose="05000000000000000000" pitchFamily="2" charset="2"/>
              <a:buChar char="§"/>
              <a:defRPr sz="2000" i="1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DE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E4F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seeds are distributed evenly onto the transport plate</a:t>
            </a:r>
          </a:p>
        </p:txBody>
      </p:sp>
    </p:spTree>
    <p:extLst>
      <p:ext uri="{BB962C8B-B14F-4D97-AF65-F5344CB8AC3E}">
        <p14:creationId xmlns:p14="http://schemas.microsoft.com/office/powerpoint/2010/main" val="3471038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802881" y="2076801"/>
            <a:ext cx="3020316" cy="2973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9452" y="2076802"/>
            <a:ext cx="2995748" cy="297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334" y="2076802"/>
            <a:ext cx="2991437" cy="297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UV-C disinfection process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127863" y="5257613"/>
            <a:ext cx="3415326" cy="100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UV-C lights are disinfecting the seeds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7816258" y="5257612"/>
            <a:ext cx="2989521" cy="925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After disinfection the seeds arrive at the end of the transport plate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748938" y="5257615"/>
            <a:ext cx="3178628" cy="10038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C9"/>
              </a:buClr>
              <a:buFont typeface="Wingdings" panose="05000000000000000000" pitchFamily="2" charset="2"/>
              <a:buChar char="§"/>
              <a:defRPr sz="2000" i="1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DE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E4F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Due to the vibration the seeds are rotating so they are disinfected 360°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84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171" y="2076800"/>
            <a:ext cx="3020767" cy="296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50967" y="2050699"/>
            <a:ext cx="2969117" cy="3021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7000"/>
                    </a14:imgEffect>
                    <a14:imgEffect>
                      <a14:brightnessContrast bright="6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60223" y="2069654"/>
            <a:ext cx="2969117" cy="2992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UV-C disinfection process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does it work? 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127863" y="5257613"/>
            <a:ext cx="3415326" cy="100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Where they can be poured directly into a container or bag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7816258" y="5257612"/>
            <a:ext cx="3078165" cy="925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Naiopur can 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be cleaned </a:t>
            </a: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very easily when 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opened </a:t>
            </a: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748938" y="5257615"/>
            <a:ext cx="3178628" cy="10038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C9"/>
              </a:buClr>
              <a:buFont typeface="Wingdings" panose="05000000000000000000" pitchFamily="2" charset="2"/>
              <a:buChar char="§"/>
              <a:defRPr sz="2000" i="1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DE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E4F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seeds are falling into the funnel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37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1850" y="1709738"/>
            <a:ext cx="6302597" cy="2852737"/>
          </a:xfrm>
        </p:spPr>
        <p:txBody>
          <a:bodyPr/>
          <a:lstStyle/>
          <a:p>
            <a:r>
              <a:rPr lang="en-US" dirty="0" smtClean="0"/>
              <a:t>Product 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0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UV-C disinfection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838200" y="1825625"/>
            <a:ext cx="873252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Naiopur </a:t>
            </a:r>
            <a:r>
              <a:rPr lang="en-US" dirty="0"/>
              <a:t>was designed specifically for efficient and </a:t>
            </a:r>
            <a:r>
              <a:rPr lang="en-US" dirty="0" smtClean="0"/>
              <a:t>cost-effective disinfection of </a:t>
            </a:r>
            <a:r>
              <a:rPr lang="en-US" dirty="0"/>
              <a:t>seeds, grains, herbs, spices, etc. </a:t>
            </a:r>
            <a:endParaRPr lang="en-US" dirty="0" smtClean="0"/>
          </a:p>
          <a:p>
            <a:r>
              <a:rPr lang="en-US" dirty="0" smtClean="0"/>
              <a:t>A disinfection rate </a:t>
            </a:r>
            <a:r>
              <a:rPr lang="en-US" dirty="0"/>
              <a:t>of 99.9% was confirmed by reputable German </a:t>
            </a:r>
            <a:r>
              <a:rPr lang="en-US" dirty="0" smtClean="0"/>
              <a:t>laboratories</a:t>
            </a:r>
          </a:p>
          <a:p>
            <a:r>
              <a:rPr lang="en-US" dirty="0" smtClean="0"/>
              <a:t>Main focus during the development was </a:t>
            </a:r>
            <a:r>
              <a:rPr lang="en-US" dirty="0"/>
              <a:t>a </a:t>
            </a:r>
            <a:r>
              <a:rPr lang="en-US" dirty="0" smtClean="0"/>
              <a:t>robust construction with an easy </a:t>
            </a:r>
            <a:r>
              <a:rPr lang="en-US" dirty="0"/>
              <a:t>handling </a:t>
            </a:r>
            <a:r>
              <a:rPr lang="en-US" dirty="0" smtClean="0"/>
              <a:t>process and high </a:t>
            </a:r>
            <a:r>
              <a:rPr lang="en-US" dirty="0"/>
              <a:t>production </a:t>
            </a:r>
            <a:r>
              <a:rPr lang="en-US" dirty="0" smtClean="0"/>
              <a:t>efficiency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Naiopur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294" y="5657316"/>
            <a:ext cx="3675302" cy="104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7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 </a:t>
            </a:r>
            <a:r>
              <a:rPr lang="en-US" dirty="0"/>
              <a:t>different options available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Naiopur, Naiopur Jumbo I, Naiopur Jumbo II &amp; Naiopur Jumbo III</a:t>
            </a:r>
            <a:endParaRPr lang="en-US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410386"/>
              </p:ext>
            </p:extLst>
          </p:nvPr>
        </p:nvGraphicFramePr>
        <p:xfrm>
          <a:off x="838200" y="2883076"/>
          <a:ext cx="10818264" cy="312037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323744"/>
                <a:gridCol w="2123630"/>
                <a:gridCol w="2123630"/>
                <a:gridCol w="2123630"/>
                <a:gridCol w="2123630"/>
              </a:tblGrid>
              <a:tr h="43813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Typ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rgbClr val="00227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b="1" kern="1200" noProof="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Naiopur</a:t>
                      </a:r>
                    </a:p>
                  </a:txBody>
                  <a:tcPr anchor="ctr">
                    <a:solidFill>
                      <a:srgbClr val="00227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Naiopur Jumbo I</a:t>
                      </a:r>
                    </a:p>
                  </a:txBody>
                  <a:tcPr anchor="ctr">
                    <a:solidFill>
                      <a:srgbClr val="00227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Naiopur Jumbo II</a:t>
                      </a:r>
                      <a:endParaRPr lang="de-DE" sz="1600" kern="1200" noProof="0" dirty="0" smtClean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anchor="ctr">
                    <a:solidFill>
                      <a:srgbClr val="0022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Naiopur Jumbo III</a:t>
                      </a:r>
                    </a:p>
                  </a:txBody>
                  <a:tcPr anchor="ctr">
                    <a:solidFill>
                      <a:srgbClr val="002273"/>
                    </a:solidFill>
                  </a:tcPr>
                </a:tc>
              </a:tr>
              <a:tr h="31049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Rated power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900W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2500W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4900W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6900W</a:t>
                      </a:r>
                      <a:endParaRPr lang="de-DE" sz="1600" kern="1200" noProof="0" dirty="0" smtClean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  <a:tr h="31049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Lamp power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540W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1900W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3800W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5700W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  <a:tr h="31049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Rated voltage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230V / 50Hz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380V / 50Hz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380V / 50Hz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380V / 50Hz</a:t>
                      </a:r>
                      <a:endParaRPr lang="de-DE" sz="1600" kern="1200" noProof="0" dirty="0" smtClean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  <a:tr h="31049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Number of lamps</a:t>
                      </a:r>
                      <a:endParaRPr lang="en-US" sz="1600" kern="1200" noProof="0" dirty="0" smtClean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6 x 90W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16 x</a:t>
                      </a:r>
                      <a:r>
                        <a:rPr lang="de-DE" sz="1600" kern="1200" baseline="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120W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32 x</a:t>
                      </a:r>
                      <a:r>
                        <a:rPr lang="de-DE" sz="1600" kern="1200" baseline="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120W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48 x</a:t>
                      </a:r>
                      <a:r>
                        <a:rPr lang="de-DE" sz="1600" kern="1200" baseline="0" noProof="0" dirty="0" smtClean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120W</a:t>
                      </a:r>
                      <a:endParaRPr lang="de-DE" sz="1600" kern="1200" noProof="0" dirty="0" smtClean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  <a:tr h="310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Dimension L x W x H</a:t>
                      </a:r>
                      <a:endParaRPr lang="en-US" sz="1600" kern="1200" noProof="0" dirty="0" smtClean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1800 x 600 x 1400mm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2500 x 900 x 1200mm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3800 x 900 x 1200mm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5200 x 900 x 1200mm</a:t>
                      </a:r>
                      <a:endParaRPr lang="de-DE" sz="1600" kern="1200" noProof="0" dirty="0" smtClean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  <a:tr h="31049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Band width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300mm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800</a:t>
                      </a:r>
                      <a:r>
                        <a:rPr lang="de-DE" sz="16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mm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800</a:t>
                      </a:r>
                      <a:r>
                        <a:rPr lang="de-DE" sz="16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mm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800</a:t>
                      </a:r>
                      <a:r>
                        <a:rPr lang="de-DE" sz="1600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mm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  <a:tr h="31049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Disinfection length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900mm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1200mm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2400mm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3600mm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  <a:tr h="31049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Working height</a:t>
                      </a:r>
                      <a:endParaRPr lang="en-US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900mm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900mm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900mm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1600" kern="1200" noProof="0" dirty="0" smtClean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900mm</a:t>
                      </a:r>
                      <a:endParaRPr lang="de-DE" sz="1600" kern="1200" noProof="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298" y="1741178"/>
            <a:ext cx="1195598" cy="1071155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9599510" y="1615621"/>
            <a:ext cx="1965176" cy="1311283"/>
            <a:chOff x="9614019" y="1588933"/>
            <a:chExt cx="1965176" cy="1311283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4019" y="1588933"/>
              <a:ext cx="1965176" cy="1311283"/>
            </a:xfrm>
            <a:prstGeom prst="rect">
              <a:avLst/>
            </a:prstGeom>
          </p:spPr>
        </p:pic>
        <p:sp>
          <p:nvSpPr>
            <p:cNvPr id="11" name="Ellipse 10"/>
            <p:cNvSpPr/>
            <p:nvPr/>
          </p:nvSpPr>
          <p:spPr>
            <a:xfrm>
              <a:off x="10092607" y="1655236"/>
              <a:ext cx="1008000" cy="1008000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solidFill>
                <a:schemeClr val="accent1">
                  <a:shade val="50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Coming soon</a:t>
              </a:r>
              <a:endPara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5264744" y="1621115"/>
            <a:ext cx="1965176" cy="1311283"/>
            <a:chOff x="9614019" y="1588933"/>
            <a:chExt cx="1965176" cy="1311283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4019" y="1588933"/>
              <a:ext cx="1965176" cy="1311283"/>
            </a:xfrm>
            <a:prstGeom prst="rect">
              <a:avLst/>
            </a:prstGeom>
          </p:spPr>
        </p:pic>
        <p:sp>
          <p:nvSpPr>
            <p:cNvPr id="14" name="Ellipse 13"/>
            <p:cNvSpPr/>
            <p:nvPr/>
          </p:nvSpPr>
          <p:spPr>
            <a:xfrm>
              <a:off x="10092607" y="1655236"/>
              <a:ext cx="1008000" cy="1008000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solidFill>
                <a:schemeClr val="accent1">
                  <a:shade val="50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Coming soon</a:t>
              </a:r>
              <a:endPara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7495655" y="1615621"/>
            <a:ext cx="1965176" cy="1311283"/>
            <a:chOff x="9614019" y="1588933"/>
            <a:chExt cx="1965176" cy="1311283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4019" y="1588933"/>
              <a:ext cx="1965176" cy="1311283"/>
            </a:xfrm>
            <a:prstGeom prst="rect">
              <a:avLst/>
            </a:prstGeom>
          </p:spPr>
        </p:pic>
        <p:sp>
          <p:nvSpPr>
            <p:cNvPr id="17" name="Ellipse 16"/>
            <p:cNvSpPr/>
            <p:nvPr/>
          </p:nvSpPr>
          <p:spPr>
            <a:xfrm>
              <a:off x="10092607" y="1655236"/>
              <a:ext cx="1008000" cy="1008000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  <a:ln>
              <a:solidFill>
                <a:schemeClr val="accent1">
                  <a:shade val="50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Coming soon</a:t>
              </a:r>
              <a:endPara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085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Product features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Naiopur UV-C disinfector</a:t>
            </a:r>
            <a:endParaRPr lang="de-DE" dirty="0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654158948"/>
              </p:ext>
            </p:extLst>
          </p:nvPr>
        </p:nvGraphicFramePr>
        <p:xfrm>
          <a:off x="839416" y="1977737"/>
          <a:ext cx="9217024" cy="382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05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Naiopur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Product pictures</a:t>
            </a:r>
            <a:endParaRPr lang="en-US" dirty="0"/>
          </a:p>
        </p:txBody>
      </p:sp>
      <p:pic>
        <p:nvPicPr>
          <p:cNvPr id="9" name="Inhaltsplatzhalt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731622"/>
            <a:ext cx="4834010" cy="351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2210" y="1731622"/>
            <a:ext cx="4155230" cy="351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956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9360" y="2069105"/>
            <a:ext cx="2983319" cy="2984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881" y="2069106"/>
            <a:ext cx="2983319" cy="2984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069107"/>
            <a:ext cx="2989521" cy="2984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Naiopur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325679" y="5257613"/>
            <a:ext cx="2989521" cy="499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Replaceable filter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7816258" y="5257613"/>
            <a:ext cx="2989521" cy="499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Safety switch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838200" y="5257615"/>
            <a:ext cx="2989521" cy="4997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C9"/>
              </a:buClr>
              <a:buFont typeface="Wingdings" panose="05000000000000000000" pitchFamily="2" charset="2"/>
              <a:buChar char="§"/>
              <a:defRPr sz="2000" i="1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DE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E4F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Flow regulator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910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5679" y="2073349"/>
            <a:ext cx="2989521" cy="2977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3158" y="2069105"/>
            <a:ext cx="2998381" cy="298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70" y="2069106"/>
            <a:ext cx="2989951" cy="2981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Naiopur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325679" y="5257613"/>
            <a:ext cx="2989521" cy="499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Feed hopper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7816258" y="5257613"/>
            <a:ext cx="2989521" cy="499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Dust </a:t>
            </a:r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exhaust </a:t>
            </a: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host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838200" y="5257615"/>
            <a:ext cx="2989521" cy="4997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C9"/>
              </a:buClr>
              <a:buFont typeface="Wingdings" panose="05000000000000000000" pitchFamily="2" charset="2"/>
              <a:buChar char="§"/>
              <a:defRPr sz="2000" i="1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DE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E4F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Transport plate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17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Naiopur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838200" y="1825625"/>
            <a:ext cx="577624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Patented method for disinfecting seeds and a device for </a:t>
            </a:r>
            <a:r>
              <a:rPr lang="en-US" dirty="0" smtClean="0"/>
              <a:t>it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995" y="354793"/>
            <a:ext cx="4214498" cy="5960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5413659" y="5092208"/>
            <a:ext cx="2243629" cy="1465838"/>
            <a:chOff x="371654" y="242822"/>
            <a:chExt cx="8448496" cy="5519686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54" y="242822"/>
              <a:ext cx="8448496" cy="5519686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 rot="20931765">
              <a:off x="3672094" y="3619325"/>
              <a:ext cx="2153841" cy="464944"/>
            </a:xfrm>
            <a:prstGeom prst="rect">
              <a:avLst/>
            </a:prstGeom>
            <a:solidFill>
              <a:srgbClr val="FEF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150733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Naiopur Jumbo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Product pictures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71" y="1615621"/>
            <a:ext cx="6198815" cy="413622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187997" y="3951841"/>
            <a:ext cx="1800000" cy="180000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solidFill>
              <a:schemeClr val="accent1">
                <a:shade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Coming soon</a:t>
            </a:r>
            <a:endParaRPr lang="en-US" sz="24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200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2069105"/>
            <a:ext cx="3010787" cy="2989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lum bright="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4929" y="2069105"/>
            <a:ext cx="2987749" cy="2984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Naiopur Jumbo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325679" y="5257612"/>
            <a:ext cx="2989521" cy="7928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UV-C lamp power 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7816258" y="5257613"/>
            <a:ext cx="2989521" cy="499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Safety switch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838200" y="5257615"/>
            <a:ext cx="2989521" cy="4997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C9"/>
              </a:buClr>
              <a:buFont typeface="Wingdings" panose="05000000000000000000" pitchFamily="2" charset="2"/>
              <a:buChar char="§"/>
              <a:defRPr sz="2000" i="1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DE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E4F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Control panel</a:t>
            </a:r>
            <a:endParaRPr lang="en-US" sz="2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lum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841" y="2069105"/>
            <a:ext cx="2990233" cy="298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983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print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71" y="2069104"/>
            <a:ext cx="2981090" cy="298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818" y="2069105"/>
            <a:ext cx="2998382" cy="298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3158" y="2069105"/>
            <a:ext cx="3000154" cy="298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Naiopur Jumbo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3873548" y="5254085"/>
            <a:ext cx="3896882" cy="499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Feed hopper with input control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7816258" y="5257613"/>
            <a:ext cx="2989521" cy="499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Emergency stop switch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838200" y="5257615"/>
            <a:ext cx="2989521" cy="4997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96C9"/>
              </a:buClr>
              <a:buFont typeface="Wingdings" panose="05000000000000000000" pitchFamily="2" charset="2"/>
              <a:buChar char="§"/>
              <a:defRPr sz="2000" i="1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DCDE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CE4FA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69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lbertus MT L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Transport plate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38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advantages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Naiopur UV-C disinfector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440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5759450" cy="2852737"/>
          </a:xfrm>
        </p:spPr>
        <p:txBody>
          <a:bodyPr/>
          <a:lstStyle/>
          <a:p>
            <a:r>
              <a:rPr lang="en-US" dirty="0" smtClean="0"/>
              <a:t>Area of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33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838200" y="1825625"/>
            <a:ext cx="8980918" cy="4351338"/>
          </a:xfrm>
        </p:spPr>
        <p:txBody>
          <a:bodyPr>
            <a:normAutofit/>
          </a:bodyPr>
          <a:lstStyle/>
          <a:p>
            <a:r>
              <a:rPr lang="en-US" dirty="0"/>
              <a:t>Previously, herbs and seeds were either not disinfected at all or were sterilized with a complicated steam process </a:t>
            </a:r>
          </a:p>
          <a:p>
            <a:r>
              <a:rPr lang="en-US" dirty="0"/>
              <a:t>NO disinfection with steam </a:t>
            </a:r>
            <a:r>
              <a:rPr lang="en-US" dirty="0">
                <a:sym typeface="Wingdings" panose="05000000000000000000" pitchFamily="2" charset="2"/>
              </a:rPr>
              <a:t> NO lost valuable </a:t>
            </a:r>
            <a:r>
              <a:rPr lang="en-US" dirty="0" smtClean="0">
                <a:sym typeface="Wingdings" panose="05000000000000000000" pitchFamily="2" charset="2"/>
              </a:rPr>
              <a:t>contents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 </a:t>
            </a:r>
            <a:endParaRPr lang="en-US" dirty="0" smtClean="0"/>
          </a:p>
          <a:p>
            <a:r>
              <a:rPr lang="en-US" dirty="0" smtClean="0"/>
              <a:t>Disinfection of seeds and grains optimizes your product</a:t>
            </a:r>
          </a:p>
          <a:p>
            <a:pPr lvl="1"/>
            <a:r>
              <a:rPr lang="en-US" dirty="0" smtClean="0"/>
              <a:t>Elimination of microorganisms (viruses, bacteria, mold, …) </a:t>
            </a:r>
          </a:p>
          <a:p>
            <a:pPr lvl="1"/>
            <a:r>
              <a:rPr lang="en-US" dirty="0" smtClean="0"/>
              <a:t>Improvement of germination capacity</a:t>
            </a:r>
          </a:p>
          <a:p>
            <a:pPr lvl="1"/>
            <a:r>
              <a:rPr lang="en-US" dirty="0" smtClean="0"/>
              <a:t>Clean and disinfected product </a:t>
            </a:r>
          </a:p>
          <a:p>
            <a:pPr lvl="1"/>
            <a:r>
              <a:rPr lang="en-US" dirty="0" smtClean="0"/>
              <a:t>Longer shelf life of product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Naiopur UV-C disinfector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5235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815" y="3019371"/>
            <a:ext cx="1366312" cy="1091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feil nach unten 11"/>
          <p:cNvSpPr/>
          <p:nvPr/>
        </p:nvSpPr>
        <p:spPr>
          <a:xfrm rot="2189644">
            <a:off x="5111878" y="3617353"/>
            <a:ext cx="333286" cy="858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unten 9"/>
          <p:cNvSpPr/>
          <p:nvPr/>
        </p:nvSpPr>
        <p:spPr>
          <a:xfrm rot="19713965">
            <a:off x="6751074" y="3608373"/>
            <a:ext cx="333286" cy="858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Advantages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UV-C disinfection</a:t>
            </a:r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4784219" y="3060757"/>
            <a:ext cx="2623559" cy="973142"/>
          </a:xfrm>
          <a:prstGeom prst="ellipse">
            <a:avLst/>
          </a:prstGeom>
          <a:solidFill>
            <a:srgbClr val="0096C9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UV-C Disinfection</a:t>
            </a:r>
            <a:endParaRPr lang="en-US" sz="24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Pfeil nach unten 8"/>
          <p:cNvSpPr/>
          <p:nvPr/>
        </p:nvSpPr>
        <p:spPr>
          <a:xfrm>
            <a:off x="5929356" y="2484464"/>
            <a:ext cx="333286" cy="5236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6262642" y="4453169"/>
            <a:ext cx="3960000" cy="501905"/>
          </a:xfrm>
          <a:prstGeom prst="rect">
            <a:avLst/>
          </a:prstGeom>
          <a:solidFill>
            <a:srgbClr val="BCE4FA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selling</a:t>
            </a:r>
            <a:endParaRPr lang="en-US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969356" y="4448797"/>
            <a:ext cx="3960000" cy="501905"/>
          </a:xfrm>
          <a:prstGeom prst="rect">
            <a:avLst/>
          </a:prstGeom>
          <a:solidFill>
            <a:srgbClr val="8DCDED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sowing</a:t>
            </a:r>
            <a:endParaRPr lang="en-US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262642" y="4950702"/>
            <a:ext cx="26757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Protection for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customers 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Higher product quality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Increase of storage life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967576" y="4950702"/>
            <a:ext cx="39725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Improvement of germination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capacity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No introduction of contaminated seeds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Increase of seed quality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720127" y="1762984"/>
            <a:ext cx="2751746" cy="794759"/>
          </a:xfrm>
          <a:prstGeom prst="roundRect">
            <a:avLst/>
          </a:prstGeom>
          <a:solidFill>
            <a:srgbClr val="004694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Harvest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24" y="4334110"/>
            <a:ext cx="1695637" cy="1271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1" y="435126"/>
            <a:ext cx="2009193" cy="1339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939" y="4448797"/>
            <a:ext cx="1844676" cy="1383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uppieren 2"/>
          <p:cNvGrpSpPr/>
          <p:nvPr/>
        </p:nvGrpSpPr>
        <p:grpSpPr>
          <a:xfrm>
            <a:off x="7380266" y="2977061"/>
            <a:ext cx="1356759" cy="1134270"/>
            <a:chOff x="7380266" y="2977061"/>
            <a:chExt cx="1356759" cy="1134270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479200">
              <a:off x="7754944" y="3261052"/>
              <a:ext cx="865279" cy="364633"/>
            </a:xfrm>
            <a:prstGeom prst="rect">
              <a:avLst/>
            </a:prstGeom>
          </p:spPr>
        </p:pic>
        <p:grpSp>
          <p:nvGrpSpPr>
            <p:cNvPr id="23" name="Gruppieren 22"/>
            <p:cNvGrpSpPr>
              <a:grpSpLocks noChangeAspect="1"/>
            </p:cNvGrpSpPr>
            <p:nvPr/>
          </p:nvGrpSpPr>
          <p:grpSpPr>
            <a:xfrm>
              <a:off x="7380266" y="2977061"/>
              <a:ext cx="1356759" cy="1134270"/>
              <a:chOff x="7256057" y="2711214"/>
              <a:chExt cx="1615086" cy="1350235"/>
            </a:xfrm>
          </p:grpSpPr>
          <p:pic>
            <p:nvPicPr>
              <p:cNvPr id="18" name="Grafik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5609">
                <a:off x="7256057" y="2790433"/>
                <a:ext cx="1427620" cy="951746"/>
              </a:xfrm>
              <a:prstGeom prst="rect">
                <a:avLst/>
              </a:prstGeom>
            </p:spPr>
          </p:pic>
          <p:pic>
            <p:nvPicPr>
              <p:cNvPr id="20" name="Grafik 1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7154585">
                <a:off x="7960170" y="3289640"/>
                <a:ext cx="1030028" cy="434059"/>
              </a:xfrm>
              <a:prstGeom prst="rect">
                <a:avLst/>
              </a:prstGeom>
            </p:spPr>
          </p:pic>
          <p:sp>
            <p:nvSpPr>
              <p:cNvPr id="4" name="Ellipse 3"/>
              <p:cNvSpPr/>
              <p:nvPr/>
            </p:nvSpPr>
            <p:spPr>
              <a:xfrm>
                <a:off x="7454015" y="2711214"/>
                <a:ext cx="1417128" cy="13502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2" name="Gerader Verbinder 21"/>
              <p:cNvCxnSpPr>
                <a:stCxn id="4" idx="3"/>
                <a:endCxn id="4" idx="7"/>
              </p:cNvCxnSpPr>
              <p:nvPr/>
            </p:nvCxnSpPr>
            <p:spPr>
              <a:xfrm flipV="1">
                <a:off x="7661549" y="2908951"/>
                <a:ext cx="1002060" cy="95476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02311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Advantages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For your product</a:t>
            </a: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04639175"/>
              </p:ext>
            </p:extLst>
          </p:nvPr>
        </p:nvGraphicFramePr>
        <p:xfrm>
          <a:off x="839416" y="1977737"/>
          <a:ext cx="9217024" cy="382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786" y="264444"/>
            <a:ext cx="2063758" cy="1436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81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Advantages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Naiopur UV-C disinfector</a:t>
            </a:r>
            <a:endParaRPr lang="de-DE" dirty="0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728508581"/>
              </p:ext>
            </p:extLst>
          </p:nvPr>
        </p:nvGraphicFramePr>
        <p:xfrm>
          <a:off x="839416" y="1977737"/>
          <a:ext cx="9217024" cy="382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03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26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67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Area of application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9412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Naiopur UV-C disinfector is very flexible in </a:t>
            </a:r>
            <a:r>
              <a:rPr lang="en-US" dirty="0"/>
              <a:t>its </a:t>
            </a:r>
            <a:r>
              <a:rPr lang="en-US" dirty="0" smtClean="0"/>
              <a:t>applicability</a:t>
            </a:r>
          </a:p>
          <a:p>
            <a:r>
              <a:rPr lang="en-US" dirty="0" smtClean="0"/>
              <a:t>It is mostly used by the food and agriculture industry </a:t>
            </a:r>
          </a:p>
          <a:p>
            <a:r>
              <a:rPr lang="en-US" dirty="0" smtClean="0"/>
              <a:t>It can be used for almost all dry products </a:t>
            </a:r>
          </a:p>
          <a:p>
            <a:r>
              <a:rPr lang="en-US" dirty="0" smtClean="0"/>
              <a:t>If your product is not listed below, please contact us and we are happy to discuss specific disinfection options</a:t>
            </a:r>
          </a:p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General information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874" y="3339080"/>
            <a:ext cx="4647703" cy="323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910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99" y="4181677"/>
            <a:ext cx="3011750" cy="1995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Area of application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06444"/>
          </a:xfrm>
        </p:spPr>
        <p:txBody>
          <a:bodyPr numCol="3">
            <a:normAutofit/>
          </a:bodyPr>
          <a:lstStyle/>
          <a:p>
            <a:r>
              <a:rPr lang="en-US" dirty="0" smtClean="0"/>
              <a:t>Seeds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umpkin seeds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unflower seeds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emp seeds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esame seeds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Nuts</a:t>
            </a:r>
          </a:p>
          <a:p>
            <a:pPr lvl="1"/>
            <a:r>
              <a:rPr lang="en-US" dirty="0" smtClean="0"/>
              <a:t>Walnut </a:t>
            </a:r>
          </a:p>
          <a:p>
            <a:pPr lvl="1"/>
            <a:r>
              <a:rPr lang="en-US" dirty="0" smtClean="0"/>
              <a:t>Hazelnut</a:t>
            </a:r>
          </a:p>
          <a:p>
            <a:pPr lvl="1"/>
            <a:r>
              <a:rPr lang="en-US" dirty="0" smtClean="0"/>
              <a:t>Cashew nuts</a:t>
            </a:r>
          </a:p>
          <a:p>
            <a:pPr lvl="1"/>
            <a:r>
              <a:rPr lang="en-US" dirty="0" smtClean="0"/>
              <a:t>Peanuts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r>
              <a:rPr lang="en-US" dirty="0" smtClean="0"/>
              <a:t>Grain</a:t>
            </a:r>
          </a:p>
          <a:p>
            <a:pPr lvl="1"/>
            <a:r>
              <a:rPr lang="en-US" dirty="0" smtClean="0"/>
              <a:t>Wheat </a:t>
            </a:r>
          </a:p>
          <a:p>
            <a:pPr lvl="1"/>
            <a:r>
              <a:rPr lang="en-US" dirty="0" smtClean="0"/>
              <a:t>Rye</a:t>
            </a:r>
          </a:p>
          <a:p>
            <a:pPr lvl="1"/>
            <a:r>
              <a:rPr lang="en-US" dirty="0" smtClean="0"/>
              <a:t>Barley</a:t>
            </a:r>
          </a:p>
          <a:p>
            <a:pPr lvl="1"/>
            <a:r>
              <a:rPr lang="en-US" dirty="0" smtClean="0"/>
              <a:t>Oat</a:t>
            </a:r>
          </a:p>
          <a:p>
            <a:pPr lvl="1"/>
            <a:r>
              <a:rPr lang="en-US" dirty="0" smtClean="0"/>
              <a:t>…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Naiopur UV-C disinfection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250" y="4181676"/>
            <a:ext cx="2993814" cy="1995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365" y="4181085"/>
            <a:ext cx="2993814" cy="1995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183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250" y="4169503"/>
            <a:ext cx="3064457" cy="1990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99" y="4163015"/>
            <a:ext cx="3011750" cy="2003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Area of application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43878"/>
          </a:xfrm>
        </p:spPr>
        <p:txBody>
          <a:bodyPr numCol="3">
            <a:normAutofit/>
          </a:bodyPr>
          <a:lstStyle/>
          <a:p>
            <a:r>
              <a:rPr lang="en-US" dirty="0" smtClean="0"/>
              <a:t>Herbs</a:t>
            </a:r>
          </a:p>
          <a:p>
            <a:pPr lvl="1"/>
            <a:r>
              <a:rPr lang="en-US" dirty="0" smtClean="0"/>
              <a:t>Oregano</a:t>
            </a:r>
          </a:p>
          <a:p>
            <a:pPr lvl="1"/>
            <a:r>
              <a:rPr lang="en-US" dirty="0" smtClean="0"/>
              <a:t>Parsley</a:t>
            </a:r>
          </a:p>
          <a:p>
            <a:pPr lvl="1"/>
            <a:r>
              <a:rPr lang="en-US" dirty="0" smtClean="0"/>
              <a:t>Rosemary</a:t>
            </a:r>
          </a:p>
          <a:p>
            <a:pPr lvl="1"/>
            <a:r>
              <a:rPr lang="en-US" dirty="0" smtClean="0"/>
              <a:t>Thyme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Spices</a:t>
            </a:r>
          </a:p>
          <a:p>
            <a:pPr lvl="1"/>
            <a:r>
              <a:rPr lang="en-US" dirty="0" smtClean="0"/>
              <a:t>Chili</a:t>
            </a:r>
          </a:p>
          <a:p>
            <a:pPr lvl="1"/>
            <a:r>
              <a:rPr lang="en-US" dirty="0" smtClean="0"/>
              <a:t>Cinnamon</a:t>
            </a:r>
          </a:p>
          <a:p>
            <a:pPr lvl="1"/>
            <a:r>
              <a:rPr lang="en-US" dirty="0" smtClean="0"/>
              <a:t>Pepper</a:t>
            </a:r>
          </a:p>
          <a:p>
            <a:pPr lvl="1"/>
            <a:r>
              <a:rPr lang="en-US" dirty="0" smtClean="0"/>
              <a:t>Cloves</a:t>
            </a:r>
          </a:p>
          <a:p>
            <a:pPr lvl="1"/>
            <a:r>
              <a:rPr lang="en-US" dirty="0" smtClean="0"/>
              <a:t>… </a:t>
            </a:r>
          </a:p>
          <a:p>
            <a:r>
              <a:rPr lang="en-US" dirty="0" smtClean="0"/>
              <a:t>Tea</a:t>
            </a:r>
          </a:p>
          <a:p>
            <a:pPr lvl="1"/>
            <a:r>
              <a:rPr lang="en-US" dirty="0" smtClean="0"/>
              <a:t>Dried tea leaves</a:t>
            </a:r>
          </a:p>
          <a:p>
            <a:pPr lvl="1"/>
            <a:r>
              <a:rPr lang="en-US" dirty="0" smtClean="0"/>
              <a:t>Green tea</a:t>
            </a:r>
          </a:p>
          <a:p>
            <a:pPr lvl="1"/>
            <a:r>
              <a:rPr lang="en-US" dirty="0" smtClean="0"/>
              <a:t>Black tea</a:t>
            </a:r>
          </a:p>
          <a:p>
            <a:pPr lvl="1"/>
            <a:r>
              <a:rPr lang="en-US" dirty="0" smtClean="0"/>
              <a:t>Oolong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Naiopur UV-C disinfection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008" y="4112538"/>
            <a:ext cx="3068857" cy="20471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228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364" y="4160678"/>
            <a:ext cx="3220685" cy="2016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99" y="4169128"/>
            <a:ext cx="3011750" cy="2007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Area of application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56051"/>
          </a:xfrm>
        </p:spPr>
        <p:txBody>
          <a:bodyPr numCol="3">
            <a:normAutofit/>
          </a:bodyPr>
          <a:lstStyle/>
          <a:p>
            <a:r>
              <a:rPr lang="en-US" dirty="0" smtClean="0"/>
              <a:t>Beans</a:t>
            </a:r>
          </a:p>
          <a:p>
            <a:pPr lvl="1"/>
            <a:r>
              <a:rPr lang="en-US" dirty="0" smtClean="0"/>
              <a:t>Kidney beans</a:t>
            </a:r>
          </a:p>
          <a:p>
            <a:pPr lvl="1"/>
            <a:r>
              <a:rPr lang="en-US" dirty="0" smtClean="0"/>
              <a:t>Soybeans</a:t>
            </a:r>
          </a:p>
          <a:p>
            <a:pPr lvl="1"/>
            <a:r>
              <a:rPr lang="en-US" dirty="0" smtClean="0"/>
              <a:t>Coffee beans</a:t>
            </a:r>
          </a:p>
          <a:p>
            <a:pPr lvl="1"/>
            <a:r>
              <a:rPr lang="en-US" dirty="0" smtClean="0"/>
              <a:t>Chickpeas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smtClean="0"/>
              <a:t>Dried fruits</a:t>
            </a:r>
          </a:p>
          <a:p>
            <a:pPr lvl="1"/>
            <a:r>
              <a:rPr lang="en-US" dirty="0" smtClean="0"/>
              <a:t>Cranberry</a:t>
            </a:r>
          </a:p>
          <a:p>
            <a:pPr lvl="1"/>
            <a:r>
              <a:rPr lang="en-US" dirty="0" smtClean="0"/>
              <a:t>Apricots</a:t>
            </a:r>
          </a:p>
          <a:p>
            <a:pPr lvl="1"/>
            <a:r>
              <a:rPr lang="en-US" dirty="0" smtClean="0"/>
              <a:t>Figs</a:t>
            </a:r>
          </a:p>
          <a:p>
            <a:pPr lvl="1"/>
            <a:r>
              <a:rPr lang="en-US" dirty="0" smtClean="0"/>
              <a:t>Goji berries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r>
              <a:rPr lang="en-US" dirty="0" smtClean="0"/>
              <a:t>And much more</a:t>
            </a:r>
          </a:p>
          <a:p>
            <a:pPr lvl="1"/>
            <a:r>
              <a:rPr lang="en-US" dirty="0"/>
              <a:t>Products for natural </a:t>
            </a:r>
            <a:r>
              <a:rPr lang="en-US" dirty="0" smtClean="0"/>
              <a:t>cosmetics</a:t>
            </a:r>
          </a:p>
          <a:p>
            <a:pPr lvl="1"/>
            <a:r>
              <a:rPr lang="en-US" dirty="0"/>
              <a:t>Raw products for muesli and muesli </a:t>
            </a:r>
            <a:r>
              <a:rPr lang="en-US" dirty="0" smtClean="0"/>
              <a:t>bars</a:t>
            </a:r>
          </a:p>
          <a:p>
            <a:pPr lvl="1"/>
            <a:r>
              <a:rPr lang="en-US" dirty="0" smtClean="0"/>
              <a:t>…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Naiopur UV-C disinfection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250" y="4181676"/>
            <a:ext cx="2993814" cy="1995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158" y="4160678"/>
            <a:ext cx="3037997" cy="2024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7944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7778750" cy="2852737"/>
          </a:xfrm>
        </p:spPr>
        <p:txBody>
          <a:bodyPr/>
          <a:lstStyle/>
          <a:p>
            <a:r>
              <a:rPr lang="de-DE" dirty="0" smtClean="0"/>
              <a:t>UV-C light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8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UV light?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n-US" dirty="0" smtClean="0"/>
              <a:t>UV </a:t>
            </a:r>
            <a:r>
              <a:rPr lang="en-US" dirty="0"/>
              <a:t>light is invisible to the human eye, but it can be used to </a:t>
            </a:r>
            <a:r>
              <a:rPr lang="en-US" dirty="0" smtClean="0"/>
              <a:t>eliminate microorganisms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83010" y="3348281"/>
            <a:ext cx="12207883" cy="2828682"/>
            <a:chOff x="-15884" y="3969695"/>
            <a:chExt cx="12207883" cy="2828682"/>
          </a:xfrm>
        </p:grpSpPr>
        <p:sp>
          <p:nvSpPr>
            <p:cNvPr id="13" name="Rechteck 12"/>
            <p:cNvSpPr/>
            <p:nvPr/>
          </p:nvSpPr>
          <p:spPr>
            <a:xfrm>
              <a:off x="1213608" y="4650378"/>
              <a:ext cx="265759" cy="7176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1488076" y="4454937"/>
              <a:ext cx="1440394" cy="1759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 smtClean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UV-C</a:t>
              </a:r>
              <a:endParaRPr lang="de-DE" sz="105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88076" y="4650377"/>
              <a:ext cx="9293136" cy="722811"/>
            </a:xfrm>
            <a:prstGeom prst="rect">
              <a:avLst/>
            </a:prstGeom>
          </p:spPr>
        </p:pic>
        <p:sp>
          <p:nvSpPr>
            <p:cNvPr id="16" name="Pfeil nach rechts 15"/>
            <p:cNvSpPr/>
            <p:nvPr/>
          </p:nvSpPr>
          <p:spPr>
            <a:xfrm>
              <a:off x="10857412" y="4789713"/>
              <a:ext cx="496388" cy="444137"/>
            </a:xfrm>
            <a:prstGeom prst="rightArrow">
              <a:avLst/>
            </a:prstGeom>
            <a:solidFill>
              <a:srgbClr val="E300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Pfeil nach rechts 16"/>
            <p:cNvSpPr/>
            <p:nvPr/>
          </p:nvSpPr>
          <p:spPr>
            <a:xfrm flipH="1">
              <a:off x="679495" y="4789712"/>
              <a:ext cx="496388" cy="444137"/>
            </a:xfrm>
            <a:prstGeom prst="rightArrow">
              <a:avLst/>
            </a:prstGeom>
            <a:solidFill>
              <a:srgbClr val="F3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-15884" y="4855456"/>
              <a:ext cx="7075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X-rays</a:t>
              </a:r>
              <a:endPara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1347268" y="4849182"/>
              <a:ext cx="8447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Infrared</a:t>
              </a:r>
              <a:endPara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20" name="Gerader Verbinder 19"/>
            <p:cNvCxnSpPr/>
            <p:nvPr/>
          </p:nvCxnSpPr>
          <p:spPr>
            <a:xfrm>
              <a:off x="1488076" y="4209483"/>
              <a:ext cx="0" cy="11585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>
              <a:off x="4108402" y="4205612"/>
              <a:ext cx="0" cy="11585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>
              <a:off x="9696759" y="4209483"/>
              <a:ext cx="0" cy="11585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5271310" y="3969695"/>
              <a:ext cx="3656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Humanly visible spectrum</a:t>
              </a:r>
              <a:endPara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9486056" y="5368026"/>
              <a:ext cx="421406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750</a:t>
              </a:r>
              <a:endParaRPr lang="en-US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0465547" y="5368026"/>
              <a:ext cx="421406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nm</a:t>
              </a:r>
              <a:endParaRPr lang="en-US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897699" y="5368026"/>
              <a:ext cx="421406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400</a:t>
              </a:r>
              <a:endParaRPr lang="en-US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3618657" y="5370607"/>
              <a:ext cx="421406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380</a:t>
              </a:r>
              <a:endParaRPr lang="en-US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2152444" y="3975344"/>
              <a:ext cx="15830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UV-light</a:t>
              </a:r>
              <a:endPara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3339615" y="4454937"/>
              <a:ext cx="499835" cy="17594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 smtClean="0">
                  <a:solidFill>
                    <a:schemeClr val="tx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UV-A</a:t>
              </a:r>
              <a:endParaRPr lang="de-DE" sz="105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30" name="Gerader Verbinder 29"/>
            <p:cNvCxnSpPr/>
            <p:nvPr/>
          </p:nvCxnSpPr>
          <p:spPr>
            <a:xfrm>
              <a:off x="3827864" y="4209483"/>
              <a:ext cx="0" cy="115854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uppieren 30"/>
            <p:cNvGrpSpPr/>
            <p:nvPr/>
          </p:nvGrpSpPr>
          <p:grpSpPr>
            <a:xfrm>
              <a:off x="2902229" y="4418820"/>
              <a:ext cx="489745" cy="261610"/>
              <a:chOff x="2902229" y="4418820"/>
              <a:chExt cx="489745" cy="261610"/>
            </a:xfrm>
          </p:grpSpPr>
          <p:sp>
            <p:nvSpPr>
              <p:cNvPr id="45" name="Rechteck 44"/>
              <p:cNvSpPr/>
              <p:nvPr/>
            </p:nvSpPr>
            <p:spPr>
              <a:xfrm>
                <a:off x="2952022" y="4454937"/>
                <a:ext cx="376008" cy="17594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9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2902229" y="4418820"/>
                <a:ext cx="489745" cy="2616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050" dirty="0" smtClean="0"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UV-B</a:t>
                </a:r>
                <a:endParaRPr lang="en-US" sz="1050" dirty="0"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cxnSp>
          <p:nvCxnSpPr>
            <p:cNvPr id="32" name="Gerader Verbinder 31"/>
            <p:cNvCxnSpPr/>
            <p:nvPr/>
          </p:nvCxnSpPr>
          <p:spPr>
            <a:xfrm>
              <a:off x="3328030" y="4630882"/>
              <a:ext cx="0" cy="7397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/>
            <p:cNvSpPr txBox="1"/>
            <p:nvPr/>
          </p:nvSpPr>
          <p:spPr>
            <a:xfrm>
              <a:off x="3121624" y="5364155"/>
              <a:ext cx="421406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315</a:t>
              </a:r>
              <a:endParaRPr lang="en-US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34" name="Gerader Verbinder 33"/>
            <p:cNvCxnSpPr/>
            <p:nvPr/>
          </p:nvCxnSpPr>
          <p:spPr>
            <a:xfrm>
              <a:off x="2952022" y="4644401"/>
              <a:ext cx="0" cy="7397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/>
          </p:nvSpPr>
          <p:spPr>
            <a:xfrm>
              <a:off x="2741319" y="5364155"/>
              <a:ext cx="421406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280</a:t>
              </a:r>
              <a:endParaRPr lang="en-US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1277949" y="5366828"/>
              <a:ext cx="421406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100</a:t>
              </a:r>
              <a:endParaRPr lang="en-US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1843321" y="5379164"/>
              <a:ext cx="421406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185</a:t>
              </a:r>
              <a:endParaRPr lang="en-US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2396140" y="5364155"/>
              <a:ext cx="421406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254</a:t>
              </a:r>
              <a:endParaRPr lang="en-US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39" name="Gerader Verbinder 38"/>
            <p:cNvCxnSpPr/>
            <p:nvPr/>
          </p:nvCxnSpPr>
          <p:spPr>
            <a:xfrm>
              <a:off x="2606843" y="4639439"/>
              <a:ext cx="0" cy="7397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/>
            <p:cNvCxnSpPr/>
            <p:nvPr/>
          </p:nvCxnSpPr>
          <p:spPr>
            <a:xfrm>
              <a:off x="2062634" y="4639439"/>
              <a:ext cx="0" cy="7397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/>
            <p:cNvCxnSpPr/>
            <p:nvPr/>
          </p:nvCxnSpPr>
          <p:spPr>
            <a:xfrm>
              <a:off x="2606843" y="5571236"/>
              <a:ext cx="0" cy="7160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1"/>
            <p:cNvSpPr txBox="1"/>
            <p:nvPr/>
          </p:nvSpPr>
          <p:spPr>
            <a:xfrm>
              <a:off x="2499204" y="6224097"/>
              <a:ext cx="1684325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g</a:t>
              </a:r>
              <a:r>
                <a:rPr lang="en-US" sz="11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erm-killing wavelength</a:t>
              </a:r>
              <a:endParaRPr lang="en-US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1934332" y="6536767"/>
              <a:ext cx="1963367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o</a:t>
              </a:r>
              <a:r>
                <a:rPr lang="en-US" sz="110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zone-generating wavelength</a:t>
              </a:r>
              <a:endParaRPr lang="en-US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cxnSp>
          <p:nvCxnSpPr>
            <p:cNvPr id="44" name="Gerader Verbinder 43"/>
            <p:cNvCxnSpPr/>
            <p:nvPr/>
          </p:nvCxnSpPr>
          <p:spPr>
            <a:xfrm>
              <a:off x="2062634" y="5625765"/>
              <a:ext cx="0" cy="9782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72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el und Zwischenblät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nies Technologies Theme">
  <a:themeElements>
    <a:clrScheme name="Benutzerdefiniert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273"/>
      </a:accent1>
      <a:accent2>
        <a:srgbClr val="003DF2"/>
      </a:accent2>
      <a:accent3>
        <a:srgbClr val="A5A5A5"/>
      </a:accent3>
      <a:accent4>
        <a:srgbClr val="26CCE6"/>
      </a:accent4>
      <a:accent5>
        <a:srgbClr val="4472C4"/>
      </a:accent5>
      <a:accent6>
        <a:srgbClr val="85F2F2"/>
      </a:accent6>
      <a:hlink>
        <a:srgbClr val="0563C1"/>
      </a:hlink>
      <a:folHlink>
        <a:srgbClr val="B3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964</Words>
  <Application>Microsoft Office PowerPoint</Application>
  <PresentationFormat>Breitbild</PresentationFormat>
  <Paragraphs>301</Paragraphs>
  <Slides>35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Albertus MT Lt</vt:lpstr>
      <vt:lpstr>Arial</vt:lpstr>
      <vt:lpstr>Calibri</vt:lpstr>
      <vt:lpstr>Segoe UI Light</vt:lpstr>
      <vt:lpstr>Segoe UI Semilight</vt:lpstr>
      <vt:lpstr>Wingdings</vt:lpstr>
      <vt:lpstr>Titel und Zwischenblätter</vt:lpstr>
      <vt:lpstr>Dinies Technologies Theme</vt:lpstr>
      <vt:lpstr>UV-C Seed disinfection</vt:lpstr>
      <vt:lpstr>UV-C disinfection</vt:lpstr>
      <vt:lpstr>Area of application</vt:lpstr>
      <vt:lpstr>Area of application</vt:lpstr>
      <vt:lpstr>Area of application</vt:lpstr>
      <vt:lpstr>Area of application</vt:lpstr>
      <vt:lpstr>Area of application</vt:lpstr>
      <vt:lpstr>UV-C light</vt:lpstr>
      <vt:lpstr>What is UV light?</vt:lpstr>
      <vt:lpstr>4 Factors for UV-C disinfection</vt:lpstr>
      <vt:lpstr>Important radiation doses</vt:lpstr>
      <vt:lpstr>UV-C disinfection</vt:lpstr>
      <vt:lpstr>UV-C light</vt:lpstr>
      <vt:lpstr>Disinfection process</vt:lpstr>
      <vt:lpstr>UV-C disinfection process</vt:lpstr>
      <vt:lpstr>UV-C disinfection process</vt:lpstr>
      <vt:lpstr>UV-C disinfection process</vt:lpstr>
      <vt:lpstr>UV-C disinfection process</vt:lpstr>
      <vt:lpstr>Product specifications</vt:lpstr>
      <vt:lpstr>4 different options available</vt:lpstr>
      <vt:lpstr>Product features</vt:lpstr>
      <vt:lpstr>Naiopur</vt:lpstr>
      <vt:lpstr>Naiopur</vt:lpstr>
      <vt:lpstr>Naiopur</vt:lpstr>
      <vt:lpstr>Naiopur</vt:lpstr>
      <vt:lpstr>Naiopur Jumbo</vt:lpstr>
      <vt:lpstr>Naiopur Jumbo</vt:lpstr>
      <vt:lpstr>Naiopur Jumbo</vt:lpstr>
      <vt:lpstr>Your advantages</vt:lpstr>
      <vt:lpstr>Advantages</vt:lpstr>
      <vt:lpstr>Advantages</vt:lpstr>
      <vt:lpstr>Advantages</vt:lpstr>
      <vt:lpstr>Advantages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Social</dc:creator>
  <cp:lastModifiedBy>Social</cp:lastModifiedBy>
  <cp:revision>177</cp:revision>
  <dcterms:created xsi:type="dcterms:W3CDTF">2020-06-15T11:05:52Z</dcterms:created>
  <dcterms:modified xsi:type="dcterms:W3CDTF">2020-12-17T13:35:42Z</dcterms:modified>
</cp:coreProperties>
</file>